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68" r:id="rId4"/>
  </p:sldMasterIdLst>
  <p:notesMasterIdLst>
    <p:notesMasterId r:id="rId53"/>
  </p:notesMasterIdLst>
  <p:handoutMasterIdLst>
    <p:handoutMasterId r:id="rId54"/>
  </p:handoutMasterIdLst>
  <p:sldIdLst>
    <p:sldId id="3825" r:id="rId5"/>
    <p:sldId id="3826" r:id="rId6"/>
    <p:sldId id="3794" r:id="rId7"/>
    <p:sldId id="3835" r:id="rId8"/>
    <p:sldId id="3836" r:id="rId9"/>
    <p:sldId id="3837" r:id="rId10"/>
    <p:sldId id="3839" r:id="rId11"/>
    <p:sldId id="3840" r:id="rId12"/>
    <p:sldId id="3841" r:id="rId13"/>
    <p:sldId id="3842" r:id="rId14"/>
    <p:sldId id="3843" r:id="rId15"/>
    <p:sldId id="3844" r:id="rId16"/>
    <p:sldId id="3845" r:id="rId17"/>
    <p:sldId id="3846" r:id="rId18"/>
    <p:sldId id="3847" r:id="rId19"/>
    <p:sldId id="3849" r:id="rId20"/>
    <p:sldId id="3850" r:id="rId21"/>
    <p:sldId id="3851" r:id="rId22"/>
    <p:sldId id="3852" r:id="rId23"/>
    <p:sldId id="3853" r:id="rId24"/>
    <p:sldId id="3856" r:id="rId25"/>
    <p:sldId id="3857" r:id="rId26"/>
    <p:sldId id="3855" r:id="rId27"/>
    <p:sldId id="3858" r:id="rId28"/>
    <p:sldId id="3859" r:id="rId29"/>
    <p:sldId id="3860" r:id="rId30"/>
    <p:sldId id="3861" r:id="rId31"/>
    <p:sldId id="3862" r:id="rId32"/>
    <p:sldId id="3863" r:id="rId33"/>
    <p:sldId id="3864" r:id="rId34"/>
    <p:sldId id="3865" r:id="rId35"/>
    <p:sldId id="3866" r:id="rId36"/>
    <p:sldId id="3867" r:id="rId37"/>
    <p:sldId id="3868" r:id="rId38"/>
    <p:sldId id="3870" r:id="rId39"/>
    <p:sldId id="3869" r:id="rId40"/>
    <p:sldId id="3871" r:id="rId41"/>
    <p:sldId id="3872" r:id="rId42"/>
    <p:sldId id="3873" r:id="rId43"/>
    <p:sldId id="3874" r:id="rId44"/>
    <p:sldId id="3875" r:id="rId45"/>
    <p:sldId id="3876" r:id="rId46"/>
    <p:sldId id="3877" r:id="rId47"/>
    <p:sldId id="3879" r:id="rId48"/>
    <p:sldId id="3878" r:id="rId49"/>
    <p:sldId id="3880" r:id="rId50"/>
    <p:sldId id="3881" r:id="rId51"/>
    <p:sldId id="3834" r:id="rId52"/>
  </p:sldIdLst>
  <p:sldSz cx="12192000" cy="6858000"/>
  <p:notesSz cx="6858000" cy="9144000"/>
  <p:defaultTextStyle>
    <a:defPPr rtl="0">
      <a:defRPr lang="en-gb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200" userDrawn="1">
          <p15:clr>
            <a:srgbClr val="A4A3A4"/>
          </p15:clr>
        </p15:guide>
        <p15:guide id="2" orient="horz" pos="3408" userDrawn="1">
          <p15:clr>
            <a:srgbClr val="A4A3A4"/>
          </p15:clr>
        </p15:guide>
        <p15:guide id="3" pos="6936" userDrawn="1">
          <p15:clr>
            <a:srgbClr val="A4A3A4"/>
          </p15:clr>
        </p15:guide>
        <p15:guide id="4" pos="74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376" autoAdjust="0"/>
    <p:restoredTop sz="94660"/>
  </p:normalViewPr>
  <p:slideViewPr>
    <p:cSldViewPr snapToGrid="0">
      <p:cViewPr varScale="1">
        <p:scale>
          <a:sx n="78" d="100"/>
          <a:sy n="78" d="100"/>
        </p:scale>
        <p:origin x="634" y="62"/>
      </p:cViewPr>
      <p:guideLst>
        <p:guide orient="horz" pos="1200"/>
        <p:guide orient="horz" pos="3408"/>
        <p:guide pos="6936"/>
        <p:guide pos="744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79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notesMaster" Target="notesMasters/notes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8/10/relationships/authors" Target="author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EDCE667-0E8B-4020-B798-9F540ACF8A1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98FE84B-4CF5-479A-98FA-101E6C92240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249E17-B59A-4F61-B8D2-5B4F41E1978D}" type="datetime1">
              <a:rPr lang="en-GB" smtClean="0"/>
              <a:t>26/05/2025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871FFA-2EDD-435F-95BB-D4913CE5231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F549EF-DEA6-491C-B092-AD1829A0E2C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3C7C88-02FC-450C-BC0C-36A3D372F9C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466972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BE95BD-28DC-4C06-ABE7-D1DD6658916C}" type="datetime1">
              <a:rPr lang="en-GB" smtClean="0"/>
              <a:pPr/>
              <a:t>26/05/2025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GB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Quarter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40C6A29-4676-420C-BBE3-ACC2B80F64D4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80459704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0C6A29-4676-420C-BBE3-ACC2B80F64D4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81415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D6BBD0-A6CE-1EED-CAFC-EB940A42BC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A214C25-9BC6-ACAD-D521-7FD03DA858D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3F41291-7908-A46F-226C-B971CB1F20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5963AF-C7BC-42A4-90F0-C8EF392341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40C6A29-4676-420C-BBE3-ACC2B80F64D4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43606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AEE312-94F8-DD70-61BC-D176CCEB04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E55F93D-35BD-71BE-4FE8-7D52897D66A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02F231C-553D-A352-DE87-EFE547DF79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96F4D5-72B2-4AE6-424E-393E2813E7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40C6A29-4676-420C-BBE3-ACC2B80F64D4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47948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574AB0-9F16-35A1-9DB2-C664E66596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57ED709-1DC3-242F-6B6F-5EE611C856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76243C6-2CD0-EFB9-6611-5067197F38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E5C7D6-198A-1F94-DF27-33F702147F0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40C6A29-4676-420C-BBE3-ACC2B80F64D4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0065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EB6AB4-1651-5C4B-53FD-A4AECAB26C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36D18F-88D4-327F-858C-AD53F63DA2C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C69DF6D-E842-1DFB-0D94-F1D828161E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13636F-178D-4F60-D0EA-E46747E9CE9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40C6A29-4676-420C-BBE3-ACC2B80F64D4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14213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0E70F2-65A3-CED2-CE64-D7EA7541B7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6F02BB-F16C-B4A2-A6B5-D25523F03E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05B1370-CE52-5C22-E01B-58F5E96591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EDA341-D4F2-42B0-0C7F-E0C46FCC0F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40C6A29-4676-420C-BBE3-ACC2B80F64D4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91909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13C1B6-49E4-F790-D83F-A9D04EF4B0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971BEB0-CBCC-3C83-20B3-C8FB95827B8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50FF51D-D3AB-D4B8-1BE9-FBB051F6FD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99B770-0004-C165-6F5D-E4EB4664D2E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40C6A29-4676-420C-BBE3-ACC2B80F64D4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34620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576ACC-2C95-106B-6DA4-15439E1DA9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7C5B29D-62A9-C7F1-4FB4-897CAD2108A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D436B0A-B985-1507-D364-E019F42F9D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41AFAE-A571-98D4-5D3A-A548D48D11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40C6A29-4676-420C-BBE3-ACC2B80F64D4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95591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8665D1-BC31-9970-68C6-5C79D4CB0F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085E509-C50F-C419-667F-EBF154F418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2AFEB45-C6DA-5CB9-22D1-926F8580E8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9B102B-4FCF-7D58-9F61-B8F2C305A27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40C6A29-4676-420C-BBE3-ACC2B80F64D4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02351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E42B14-5B27-A972-304F-49803B2756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CABCD01-027A-C311-F731-70E4577F90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7B318BD-642F-B660-7472-633D94E638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629918-CA10-BBE2-12C3-C456C8382E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40C6A29-4676-420C-BBE3-ACC2B80F64D4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254021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611EAF-CA25-3806-6F74-99AF328ECD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33397F1-1728-6C70-6215-0257061CD9C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0D9F6B0-C833-4355-1A1E-632C0CD41B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A2D017-102C-471C-F6C5-422749379C9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40C6A29-4676-420C-BBE3-ACC2B80F64D4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51893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0C6A29-4676-420C-BBE3-ACC2B80F64D4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77799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C748DC-3B9A-C822-10A6-E8E7D3D3CF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13D5275-345A-17F8-26F0-8641A33C06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64FBBA6-2D2E-ADB7-060C-238CCD1779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34C57E-6B9F-B702-C1A4-438D3AB8FA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40C6A29-4676-420C-BBE3-ACC2B80F64D4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249275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AE3EE2-249F-898B-3420-B4830BD6AA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8CADAEE-06AC-75EC-65D8-196BF93928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FD8ADF1-A334-9E79-343E-75FB004DB9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95E02D-A5FB-50D3-A442-7A5124EE387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40C6A29-4676-420C-BBE3-ACC2B80F64D4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145168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9D7EE2-F6F8-7E12-CC8D-42AF45A327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65ECA7-4A85-506D-BB1C-360A506CB18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26CC625-F45E-969E-D67B-442316691A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2C5FCC-21F1-1F57-C3B6-E4B02B41AD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40C6A29-4676-420C-BBE3-ACC2B80F64D4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566826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1B2A34-A97A-D980-53B0-3EF7C89FAB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3D4B518-2826-8BAE-F5A2-D17E827831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5CC0477-4AE9-FAC1-0A0D-D84015C0E0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3D3929-8DA4-4A51-FDF2-30FB2AE4CFA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40C6A29-4676-420C-BBE3-ACC2B80F64D4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726485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289F6C-2611-D871-EC70-FB9FA61CA8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0A91349-420F-E4B6-B3B4-D6C9B90B71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E5AF5DB-F3B1-4ED5-7D33-CAA8AAFB2C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D0623E-F5A1-6C0D-D473-C4E84C5AAD9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40C6A29-4676-420C-BBE3-ACC2B80F64D4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781816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D402A9-0FE1-ED50-D171-BAC9B9CB8D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9EE550F-5EA5-1541-4304-4C06FF26512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454923C-F0B8-52F5-5C28-2ACDD29DCE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057AB1-0DF6-5CB1-6B73-4D9AF944BC7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40C6A29-4676-420C-BBE3-ACC2B80F64D4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108060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22DD99-C82A-EC18-38CC-BC62B07135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FD74842-7C74-4136-6D0F-CEB9E3DBD7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3C89EDC-BF65-5A83-0CE4-747438BCA0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737BA2-BCF3-0AD6-AFF3-A3F276748C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40C6A29-4676-420C-BBE3-ACC2B80F64D4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845040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0F597C-88A8-83FC-719C-8670A562A1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1F2B455-F14A-52FF-C944-FE8EE3B64E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9B5DA8C-6ADD-BD9A-614E-A97DF7F2EF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602F07-D0B3-C426-925E-17BB7C6DFB2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40C6A29-4676-420C-BBE3-ACC2B80F64D4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427830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DDCA31-C358-A658-49C3-F4AE950CC2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1BAF840-FD35-2025-C89C-68F5A68A54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B591C7F-4D45-5C56-2A59-326C4C8A98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6FA9F7-04F5-0BFA-E1FB-AE22324ECD0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40C6A29-4676-420C-BBE3-ACC2B80F64D4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590942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489D43-9E0C-BB7B-6642-3D689F99DF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8E048F1-CA2A-0D07-E8A2-F7E9EFF546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9CD1E4A-7035-76E0-D59C-0F3E12A812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DDB994-AE19-DF3E-2ACC-FA1E0DDB831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40C6A29-4676-420C-BBE3-ACC2B80F64D4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42764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40C6A29-4676-420C-BBE3-ACC2B80F64D4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982225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C48387-ABD6-720F-2E7C-17A39702A8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DAA065-4EAA-6804-873F-A4D168BF6C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DD4EAA8-BB51-A916-6028-774E36FA36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8ED91D-7133-0475-040C-AF55203D336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40C6A29-4676-420C-BBE3-ACC2B80F64D4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04747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CE1F60-3994-47BB-3493-2717ECFDF9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F106980-E18B-DCE7-443A-E9385CEC723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C5C413-C600-AA80-E5F6-70C660CE37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C3469D-8C1D-2B4D-6043-5D88B222B38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40C6A29-4676-420C-BBE3-ACC2B80F64D4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312215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AA0C99-CC42-E1FF-D075-5989271367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93E5D2F-9561-3759-9022-FE11F45421E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DB28688-EC4B-2647-9037-F3956D97D8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BF8E79-2990-1C75-B81C-7EEF5C9F92E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40C6A29-4676-420C-BBE3-ACC2B80F64D4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913380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F0B8B2-AD6D-A9DA-B63C-033368DE4D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1B9B5CC-5D68-B684-219A-AE80F72310C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3A3BD28-449B-AA14-0B44-85C5828DCD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407F8A-0791-7B3D-1270-9841F78C1B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40C6A29-4676-420C-BBE3-ACC2B80F64D4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938781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74A0DA-B26C-9023-A916-6E889611B6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B89F328-9FD2-B429-3E5D-15846BB1924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F6A3849-AF94-9003-33A2-9920A04790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02B1BB-239F-9A77-2904-D7060F5106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40C6A29-4676-420C-BBE3-ACC2B80F64D4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239896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A03E29-FBB0-3FAF-BAF7-18A67BDA64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D0B9F1E-CF0A-3899-4E3A-D80B3218B8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96F9063-31C5-0E9C-FF18-982335036E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BCBCE1-2509-A8E6-BA45-495FCBF0DD9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40C6A29-4676-420C-BBE3-ACC2B80F64D4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099784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78193E-06DB-7F83-34ED-B551B74915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169A5FE-8E24-2F31-DAC0-590A4577C89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202489F-A4BA-D155-1A92-2FDAAFB408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5FD6B2-CC91-1D0B-29A8-5D29E12A2A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0C6A29-4676-420C-BBE3-ACC2B80F64D4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417635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E4147D-2550-1FE5-AF89-32DBF9867E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E28C92B-63FA-52B8-BB24-C04808259E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0E85745-A190-FE67-8A93-89992E551F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EC6DC4-0473-EB45-2189-9ED559B373B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40C6A29-4676-420C-BBE3-ACC2B80F64D4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068200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A075A9-3CAB-09BF-DF6D-C7E48A562C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FCF88DF-B71A-6F05-358B-7AC448D10FB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F2B84C9-3052-2A0A-DDB9-97E07B1608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D3F77F-0DC8-C15A-B9F4-7D262224577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40C6A29-4676-420C-BBE3-ACC2B80F64D4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17396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4C2670-5951-042E-28F3-A814BC6FD9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D03F353-B8F3-4CCC-3D7B-3D1FA527190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0A18DC2-5F7A-5896-A947-7BCD865470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13D1C3-AFF4-CB25-AE8C-E846B8B2542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40C6A29-4676-420C-BBE3-ACC2B80F64D4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80499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8EFA30-9987-0CF5-326B-7A667A9CC8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A9074DD-1B29-76FE-7191-AE89E2B1FC1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4797AD7-08CC-1909-B02A-989F6E130D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0687B8-8F5A-965E-DC28-D8BD0C1F8C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0C6A29-4676-420C-BBE3-ACC2B80F64D4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625260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43794B-E73B-9DDF-3934-E73CB39D33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7E127A2-E6F8-8468-ECB6-529E2EE4FA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D9E3BC3-5D1D-AD08-BD24-750A69249A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5470E3-4B35-261B-DF94-34DC22A4E0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40C6A29-4676-420C-BBE3-ACC2B80F64D4}" type="slidenum">
              <a:rPr lang="en-GB" smtClean="0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329981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0A1E55-CE07-AD12-C2E1-1F5F3AB4CA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230DCD0-1D2B-19F0-C1B8-133B39E442F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0A69438-45F8-100B-4295-311B4C14C7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346DE8-DE44-B198-DCFA-2CF183EB8FE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40C6A29-4676-420C-BBE3-ACC2B80F64D4}" type="slidenum">
              <a:rPr lang="en-GB" smtClean="0"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071277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4B40F8-B12C-221F-79C3-C271F16A13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F5D8D18-D9F4-C92D-CA13-F5688D1FB8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207D939-95F6-6555-69CD-392CA1C0BB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EC71DD-D18D-C7CE-AFB6-A9C85D10D39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40C6A29-4676-420C-BBE3-ACC2B80F64D4}" type="slidenum">
              <a:rPr lang="en-GB" smtClean="0"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467495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C2577A-6BD5-9A07-3532-FA4E7A7082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7A61F94-3370-0ED1-8032-341084508D0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55DC0A1-6188-4E61-CC89-3A1209CBFE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26493E-AC8C-AFA0-2591-7C9F0FD5FF4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40C6A29-4676-420C-BBE3-ACC2B80F64D4}" type="slidenum">
              <a:rPr lang="en-GB" smtClean="0"/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46652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894729-1029-3CEB-1790-54B225372C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945E0E0-A861-D498-78FC-687BA26BA01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110E2A6-CB2E-C12E-919B-0C3396C142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589023-DAC4-3961-13AD-FB36E3C54F3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0C6A29-4676-420C-BBE3-ACC2B80F64D4}" type="slidenum">
              <a:rPr lang="en-GB" smtClean="0"/>
              <a:t>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97104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9CCC3C-753A-EB5A-FE42-47F2579A2B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E48629F-F4E1-8D03-E96F-E443EB77EE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DCCC776-B844-D108-7C82-CB66966FF0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11462C-A42D-CE7A-A5A2-5A261EF6E56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40C6A29-4676-420C-BBE3-ACC2B80F64D4}" type="slidenum">
              <a:rPr lang="en-GB" smtClean="0"/>
              <a:t>45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276157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A68EC2-B047-51C3-AF82-3665072C36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D0E777-9651-CE75-4813-D9CCCB05A84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44FDF13-0DFC-2E5E-E433-7A48ED7565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78ACAE-301B-50E6-EE0E-07111BE593A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40C6A29-4676-420C-BBE3-ACC2B80F64D4}" type="slidenum">
              <a:rPr lang="en-GB" smtClean="0"/>
              <a:t>46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594730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A15C1A-08E7-BBDE-1A81-8FFF1E99E0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A964E15-28A6-4CAD-19F0-EBBEE861E2C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C36549C-E8B1-111A-29FC-33D57F2866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A0F3BB-2329-6996-4314-D7F52D0BC52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40C6A29-4676-420C-BBE3-ACC2B80F64D4}" type="slidenum">
              <a:rPr lang="en-GB" smtClean="0"/>
              <a:t>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385323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40C6A29-4676-420C-BBE3-ACC2B80F64D4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01621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AAA8E0-279D-63BF-45D2-CF4D9031CB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9ADAA32-ABAB-B15B-229B-7A20AA5024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CE4EC0A-CFF2-D175-B3B0-16DC7A2D87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C821C9-E606-30CD-BB7A-01B5C83E67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40C6A29-4676-420C-BBE3-ACC2B80F64D4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59583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6EC3B8-E390-7605-BAEE-60B9DA1EE1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DD3656C-B725-ED98-4CFE-8822052E5BD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D8DFB3-BD91-A54A-5319-3E888830B2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34A5F8-0C35-16F3-C000-4955625CB29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40C6A29-4676-420C-BBE3-ACC2B80F64D4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25460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1F5B8C-791C-E5C0-29DD-EB094F4EEF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EC73196-74C4-6A77-F528-54426798FFD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7AB5057-3074-CD72-1DCA-786797DDC9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69CBFA-BD7F-25C1-2D11-1A6519C3F6C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40C6A29-4676-420C-BBE3-ACC2B80F64D4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5505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3E8595-2047-EBCC-5F4B-66A0BE2D50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4CCAD2E-07CD-0F68-6E54-5CFD2B7B76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E1FCFCC-52BD-C69A-50E8-EA92C9D207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0458DA-747A-7F49-7B13-6F58C130F09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40C6A29-4676-420C-BBE3-ACC2B80F64D4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96883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AC3152-8811-8089-AD86-3EA2AB3915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B7666A4-0BC6-CAF0-B386-DE6079C82AE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82DD77F-DAC5-0FB6-9926-9907D0CA8E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CFAE2F-20E0-B2C4-2C39-BBB74B09D9B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40C6A29-4676-420C-BBE3-ACC2B80F64D4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230688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Гарчгийн үзүүлэ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13">
            <a:extLst>
              <a:ext uri="{FF2B5EF4-FFF2-40B4-BE49-F238E27FC236}">
                <a16:creationId xmlns:a16="http://schemas.microsoft.com/office/drawing/2014/main" id="{FCE00AC6-1AA1-42D9-83DD-4C308C3F9322}"/>
              </a:ext>
            </a:extLst>
          </p:cNvPr>
          <p:cNvSpPr/>
          <p:nvPr userDrawn="1"/>
        </p:nvSpPr>
        <p:spPr>
          <a:xfrm>
            <a:off x="4000500" y="1087403"/>
            <a:ext cx="8191500" cy="5770597"/>
          </a:xfrm>
          <a:custGeom>
            <a:avLst/>
            <a:gdLst>
              <a:gd name="connsiteX0" fmla="*/ 4929467 w 8191500"/>
              <a:gd name="connsiteY0" fmla="*/ 0 h 5770597"/>
              <a:gd name="connsiteX1" fmla="*/ 8065066 w 8191500"/>
              <a:gd name="connsiteY1" fmla="*/ 1118513 h 5770597"/>
              <a:gd name="connsiteX2" fmla="*/ 8191500 w 8191500"/>
              <a:gd name="connsiteY2" fmla="*/ 1227339 h 5770597"/>
              <a:gd name="connsiteX3" fmla="*/ 8191500 w 8191500"/>
              <a:gd name="connsiteY3" fmla="*/ 5770597 h 5770597"/>
              <a:gd name="connsiteX4" fmla="*/ 79523 w 8191500"/>
              <a:gd name="connsiteY4" fmla="*/ 5770597 h 5770597"/>
              <a:gd name="connsiteX5" fmla="*/ 56799 w 8191500"/>
              <a:gd name="connsiteY5" fmla="*/ 5644158 h 5770597"/>
              <a:gd name="connsiteX6" fmla="*/ 0 w 8191500"/>
              <a:gd name="connsiteY6" fmla="*/ 4898209 h 5770597"/>
              <a:gd name="connsiteX7" fmla="*/ 4929467 w 8191500"/>
              <a:gd name="connsiteY7" fmla="*/ 0 h 5770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91500" h="5770597">
                <a:moveTo>
                  <a:pt x="4929467" y="0"/>
                </a:moveTo>
                <a:cubicBezTo>
                  <a:pt x="6120547" y="0"/>
                  <a:pt x="7212963" y="419755"/>
                  <a:pt x="8065066" y="1118513"/>
                </a:cubicBezTo>
                <a:lnTo>
                  <a:pt x="8191500" y="1227339"/>
                </a:lnTo>
                <a:lnTo>
                  <a:pt x="8191500" y="5770597"/>
                </a:lnTo>
                <a:lnTo>
                  <a:pt x="79523" y="5770597"/>
                </a:lnTo>
                <a:lnTo>
                  <a:pt x="56799" y="5644158"/>
                </a:lnTo>
                <a:cubicBezTo>
                  <a:pt x="19398" y="5400934"/>
                  <a:pt x="0" y="5151822"/>
                  <a:pt x="0" y="4898209"/>
                </a:cubicBezTo>
                <a:cubicBezTo>
                  <a:pt x="0" y="2193003"/>
                  <a:pt x="2206998" y="0"/>
                  <a:pt x="492946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319A315-F756-49EC-8181-0EC3F0A37B09}"/>
              </a:ext>
            </a:extLst>
          </p:cNvPr>
          <p:cNvCxnSpPr>
            <a:cxnSpLocks/>
          </p:cNvCxnSpPr>
          <p:nvPr userDrawn="1"/>
        </p:nvCxnSpPr>
        <p:spPr>
          <a:xfrm>
            <a:off x="406241" y="183933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560F3E26-F530-48F5-983F-9DCFF41D4F39}"/>
              </a:ext>
            </a:extLst>
          </p:cNvPr>
          <p:cNvSpPr/>
          <p:nvPr userDrawn="1"/>
        </p:nvSpPr>
        <p:spPr>
          <a:xfrm>
            <a:off x="5292348" y="1"/>
            <a:ext cx="2279742" cy="1267785"/>
          </a:xfrm>
          <a:custGeom>
            <a:avLst/>
            <a:gdLst>
              <a:gd name="connsiteX0" fmla="*/ 0 w 2279742"/>
              <a:gd name="connsiteY0" fmla="*/ 0 h 1267785"/>
              <a:gd name="connsiteX1" fmla="*/ 138700 w 2279742"/>
              <a:gd name="connsiteY1" fmla="*/ 0 h 1267785"/>
              <a:gd name="connsiteX2" fmla="*/ 138700 w 2279742"/>
              <a:gd name="connsiteY2" fmla="*/ 1078193 h 1267785"/>
              <a:gd name="connsiteX3" fmla="*/ 2002733 w 2279742"/>
              <a:gd name="connsiteY3" fmla="*/ 0 h 1267785"/>
              <a:gd name="connsiteX4" fmla="*/ 2279742 w 2279742"/>
              <a:gd name="connsiteY4" fmla="*/ 0 h 1267785"/>
              <a:gd name="connsiteX5" fmla="*/ 104026 w 2279742"/>
              <a:gd name="connsiteY5" fmla="*/ 1258503 h 1267785"/>
              <a:gd name="connsiteX6" fmla="*/ 69351 w 2279742"/>
              <a:gd name="connsiteY6" fmla="*/ 1267785 h 1267785"/>
              <a:gd name="connsiteX7" fmla="*/ 0 w 2279742"/>
              <a:gd name="connsiteY7" fmla="*/ 1198436 h 1267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79742" h="1267785">
                <a:moveTo>
                  <a:pt x="0" y="0"/>
                </a:moveTo>
                <a:lnTo>
                  <a:pt x="138700" y="0"/>
                </a:lnTo>
                <a:lnTo>
                  <a:pt x="138700" y="1078193"/>
                </a:lnTo>
                <a:lnTo>
                  <a:pt x="2002733" y="0"/>
                </a:lnTo>
                <a:lnTo>
                  <a:pt x="2279742" y="0"/>
                </a:lnTo>
                <a:lnTo>
                  <a:pt x="104026" y="1258503"/>
                </a:lnTo>
                <a:cubicBezTo>
                  <a:pt x="93484" y="1264595"/>
                  <a:pt x="81523" y="1267796"/>
                  <a:pt x="69351" y="1267785"/>
                </a:cubicBezTo>
                <a:cubicBezTo>
                  <a:pt x="31049" y="1267785"/>
                  <a:pt x="0" y="1236737"/>
                  <a:pt x="0" y="1198436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5C97701E-DAF9-4174-AA91-DA203CD27D6A}"/>
              </a:ext>
            </a:extLst>
          </p:cNvPr>
          <p:cNvSpPr/>
          <p:nvPr userDrawn="1"/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F765374-1A4B-41DC-9E75-A95A6C655328}"/>
              </a:ext>
            </a:extLst>
          </p:cNvPr>
          <p:cNvSpPr/>
          <p:nvPr userDrawn="1"/>
        </p:nvSpPr>
        <p:spPr>
          <a:xfrm>
            <a:off x="1569044" y="514898"/>
            <a:ext cx="2393351" cy="232842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7618DB8E-B14E-42E2-B454-6F4F36A8A9D9}"/>
              </a:ext>
            </a:extLst>
          </p:cNvPr>
          <p:cNvSpPr/>
          <p:nvPr userDrawn="1"/>
        </p:nvSpPr>
        <p:spPr>
          <a:xfrm flipH="1">
            <a:off x="0" y="2949740"/>
            <a:ext cx="1186451" cy="1771650"/>
          </a:xfrm>
          <a:custGeom>
            <a:avLst/>
            <a:gdLst>
              <a:gd name="connsiteX0" fmla="*/ 61913 w 1186451"/>
              <a:gd name="connsiteY0" fmla="*/ 0 h 1771650"/>
              <a:gd name="connsiteX1" fmla="*/ 1186451 w 1186451"/>
              <a:gd name="connsiteY1" fmla="*/ 0 h 1771650"/>
              <a:gd name="connsiteX2" fmla="*/ 1186451 w 1186451"/>
              <a:gd name="connsiteY2" fmla="*/ 123825 h 1771650"/>
              <a:gd name="connsiteX3" fmla="*/ 123825 w 1186451"/>
              <a:gd name="connsiteY3" fmla="*/ 123825 h 1771650"/>
              <a:gd name="connsiteX4" fmla="*/ 123825 w 1186451"/>
              <a:gd name="connsiteY4" fmla="*/ 1647825 h 1771650"/>
              <a:gd name="connsiteX5" fmla="*/ 1186451 w 1186451"/>
              <a:gd name="connsiteY5" fmla="*/ 1647825 h 1771650"/>
              <a:gd name="connsiteX6" fmla="*/ 1186451 w 1186451"/>
              <a:gd name="connsiteY6" fmla="*/ 1771650 h 1771650"/>
              <a:gd name="connsiteX7" fmla="*/ 61913 w 1186451"/>
              <a:gd name="connsiteY7" fmla="*/ 1771650 h 1771650"/>
              <a:gd name="connsiteX8" fmla="*/ 0 w 1186451"/>
              <a:gd name="connsiteY8" fmla="*/ 1709738 h 1771650"/>
              <a:gd name="connsiteX9" fmla="*/ 0 w 1186451"/>
              <a:gd name="connsiteY9" fmla="*/ 61913 h 1771650"/>
              <a:gd name="connsiteX10" fmla="*/ 61913 w 1186451"/>
              <a:gd name="connsiteY10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6451" h="1771650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Arc 21">
            <a:extLst>
              <a:ext uri="{FF2B5EF4-FFF2-40B4-BE49-F238E27FC236}">
                <a16:creationId xmlns:a16="http://schemas.microsoft.com/office/drawing/2014/main" id="{97666F55-03F1-4D18-9653-0F360E127A7E}"/>
              </a:ext>
            </a:extLst>
          </p:cNvPr>
          <p:cNvSpPr/>
          <p:nvPr userDrawn="1"/>
        </p:nvSpPr>
        <p:spPr>
          <a:xfrm rot="16200000">
            <a:off x="1539683" y="4203427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DE1A06-8754-4870-9E44-E39BADAD98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93208" y="2743200"/>
            <a:ext cx="6592824" cy="2386584"/>
          </a:xfrm>
        </p:spPr>
        <p:txBody>
          <a:bodyPr rtlCol="0" anchor="b"/>
          <a:lstStyle>
            <a:lvl1pPr algn="r">
              <a:defRPr sz="6000">
                <a:solidFill>
                  <a:schemeClr val="bg1"/>
                </a:solidFill>
              </a:defRPr>
            </a:lvl1pPr>
          </a:lstStyle>
          <a:p>
            <a:pPr rtl="0"/>
            <a:r>
              <a:rPr lang="mn-MN" noProof="0"/>
              <a:t>Товшиж Мастер гарчгийн хэв маягийг засварлах</a:t>
            </a:r>
            <a:endParaRPr lang="en-GB" noProof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27F020-BBC3-49BB-91C2-5B2CBD64B3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93208" y="5221224"/>
            <a:ext cx="6592824" cy="996696"/>
          </a:xfrm>
        </p:spPr>
        <p:txBody>
          <a:bodyPr rtlCol="0"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mn-MN" noProof="0"/>
              <a:t>Товшиж мастер дэд гарчгийн хэв маягийг засварлах</a:t>
            </a:r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0104151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2983E-E761-4429-9203-7FE8B2DB6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/>
          <a:p>
            <a:pPr rtl="0"/>
            <a:r>
              <a:rPr lang="mn-MN" noProof="0"/>
              <a:t>Товшиж Мастер гарчгийн хэв маягийг засварлах</a:t>
            </a:r>
            <a:endParaRPr lang="en-GB" noProof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21E9B7-62BE-49BA-AC6B-55250D6627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3291840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mn-MN" noProof="0"/>
              <a:t>Мастер бичвэрийн загварыг засварлах бол товшино уу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41A3FD-B90A-4C31-BD6B-581F9E2E0E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3291840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mn-MN" noProof="0"/>
              <a:t>Мастер бичвэрийн загварыг засварлах бол товшино уу</a:t>
            </a:r>
          </a:p>
          <a:p>
            <a:pPr lvl="1" rtl="0"/>
            <a:r>
              <a:rPr lang="mn-MN" noProof="0"/>
              <a:t>Хоёрдугаар түвшин</a:t>
            </a:r>
          </a:p>
          <a:p>
            <a:pPr lvl="2" rtl="0"/>
            <a:r>
              <a:rPr lang="mn-MN" noProof="0"/>
              <a:t>Гуравдугаар түвшин</a:t>
            </a:r>
          </a:p>
          <a:p>
            <a:pPr lvl="3" rtl="0"/>
            <a:r>
              <a:rPr lang="mn-MN" noProof="0"/>
              <a:t>Дөрөвдүгээр түвшин</a:t>
            </a:r>
          </a:p>
          <a:p>
            <a:pPr lvl="4" rtl="0"/>
            <a:r>
              <a:rPr lang="mn-MN" noProof="0"/>
              <a:t>Тавдугаар түвшин</a:t>
            </a:r>
            <a:endParaRPr lang="en-GB" noProof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0D1D55-B722-4968-B171-AF3B462DDA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453128" y="1681163"/>
            <a:ext cx="3291840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mn-MN" noProof="0"/>
              <a:t>Мастер бичвэрийн загварыг засварлах бол товшино уу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1085A8-02C2-4E7F-935E-5AEECBAD19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53128" y="2505075"/>
            <a:ext cx="3291840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mn-MN" noProof="0"/>
              <a:t>Мастер бичвэрийн загварыг засварлах бол товшино уу</a:t>
            </a:r>
          </a:p>
          <a:p>
            <a:pPr lvl="1" rtl="0"/>
            <a:r>
              <a:rPr lang="mn-MN" noProof="0"/>
              <a:t>Хоёрдугаар түвшин</a:t>
            </a:r>
          </a:p>
          <a:p>
            <a:pPr lvl="2" rtl="0"/>
            <a:r>
              <a:rPr lang="mn-MN" noProof="0"/>
              <a:t>Гуравдугаар түвшин</a:t>
            </a:r>
          </a:p>
          <a:p>
            <a:pPr lvl="3" rtl="0"/>
            <a:r>
              <a:rPr lang="mn-MN" noProof="0"/>
              <a:t>Дөрөвдүгээр түвшин</a:t>
            </a:r>
          </a:p>
          <a:p>
            <a:pPr lvl="4" rtl="0"/>
            <a:r>
              <a:rPr lang="mn-MN" noProof="0"/>
              <a:t>Тавдугаар түвшин</a:t>
            </a:r>
            <a:endParaRPr lang="en-GB" noProof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A8A5018-8A77-40E8-B159-4894ECF22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>
              <a:defRPr/>
            </a:pPr>
            <a:r>
              <a:rPr lang="en-GB" noProof="0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D79441-8908-4461-9FDD-BCE638837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>
              <a:defRPr/>
            </a:pPr>
            <a:r>
              <a:rPr lang="en-GB" noProof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D29F7D-B101-4950-A2C0-F350FB26D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>
              <a:defRPr/>
            </a:pPr>
            <a:fld id="{D76B855D-E9CC-4FF8-AD85-6CDC7B89A0DE}" type="slidenum">
              <a:rPr lang="en-GB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GB" noProof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62D7398-9A79-4B24-9C7D-F0DEED57C70B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07F28CD-1873-4E36-A064-2D25E0A8501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ACF5677B-E56F-4452-ADDC-DA0E20A955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065008" y="1681163"/>
            <a:ext cx="3291840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mn-MN" noProof="0"/>
              <a:t>Мастер бичвэрийн загварыг засварлах бол товшино уу</a:t>
            </a:r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865D9C09-AB3B-40EB-B1DA-9C6D7234345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065008" y="2505075"/>
            <a:ext cx="3291840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mn-MN" noProof="0"/>
              <a:t>Мастер бичвэрийн загварыг засварлах бол товшино уу</a:t>
            </a:r>
          </a:p>
          <a:p>
            <a:pPr lvl="1" rtl="0"/>
            <a:r>
              <a:rPr lang="mn-MN" noProof="0"/>
              <a:t>Хоёрдугаар түвшин</a:t>
            </a:r>
          </a:p>
          <a:p>
            <a:pPr lvl="2" rtl="0"/>
            <a:r>
              <a:rPr lang="mn-MN" noProof="0"/>
              <a:t>Гуравдугаар түвшин</a:t>
            </a:r>
          </a:p>
          <a:p>
            <a:pPr lvl="3" rtl="0"/>
            <a:r>
              <a:rPr lang="mn-MN" noProof="0"/>
              <a:t>Дөрөвдүгээр түвшин</a:t>
            </a:r>
          </a:p>
          <a:p>
            <a:pPr lvl="4" rtl="0"/>
            <a:r>
              <a:rPr lang="mn-MN" noProof="0"/>
              <a:t>Тавдугаар түвшин</a:t>
            </a:r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5672738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2 medium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FAA9DFF3-1B49-48A9-BF8A-57DD7D07CFA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901259" y="2727729"/>
            <a:ext cx="4290740" cy="4130271"/>
          </a:xfrm>
          <a:custGeom>
            <a:avLst/>
            <a:gdLst>
              <a:gd name="connsiteX0" fmla="*/ 2503809 w 4290740"/>
              <a:gd name="connsiteY0" fmla="*/ 0 h 4130271"/>
              <a:gd name="connsiteX1" fmla="*/ 4198398 w 4290740"/>
              <a:gd name="connsiteY1" fmla="*/ 660580 h 4130271"/>
              <a:gd name="connsiteX2" fmla="*/ 4290740 w 4290740"/>
              <a:gd name="connsiteY2" fmla="*/ 751285 h 4130271"/>
              <a:gd name="connsiteX3" fmla="*/ 4290740 w 4290740"/>
              <a:gd name="connsiteY3" fmla="*/ 4130271 h 4130271"/>
              <a:gd name="connsiteX4" fmla="*/ 604508 w 4290740"/>
              <a:gd name="connsiteY4" fmla="*/ 4130271 h 4130271"/>
              <a:gd name="connsiteX5" fmla="*/ 461940 w 4290740"/>
              <a:gd name="connsiteY5" fmla="*/ 3953232 h 4130271"/>
              <a:gd name="connsiteX6" fmla="*/ 0 w 4290740"/>
              <a:gd name="connsiteY6" fmla="*/ 2503809 h 4130271"/>
              <a:gd name="connsiteX7" fmla="*/ 2503809 w 4290740"/>
              <a:gd name="connsiteY7" fmla="*/ 0 h 4130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90740" h="4130271">
                <a:moveTo>
                  <a:pt x="2503809" y="0"/>
                </a:moveTo>
                <a:cubicBezTo>
                  <a:pt x="3157405" y="0"/>
                  <a:pt x="3752509" y="250434"/>
                  <a:pt x="4198398" y="660580"/>
                </a:cubicBezTo>
                <a:lnTo>
                  <a:pt x="4290740" y="751285"/>
                </a:lnTo>
                <a:lnTo>
                  <a:pt x="4290740" y="4130271"/>
                </a:lnTo>
                <a:lnTo>
                  <a:pt x="604508" y="4130271"/>
                </a:lnTo>
                <a:lnTo>
                  <a:pt x="461940" y="3953232"/>
                </a:lnTo>
                <a:cubicBezTo>
                  <a:pt x="171051" y="3544183"/>
                  <a:pt x="0" y="3043971"/>
                  <a:pt x="0" y="2503809"/>
                </a:cubicBezTo>
                <a:cubicBezTo>
                  <a:pt x="0" y="1120992"/>
                  <a:pt x="1120992" y="0"/>
                  <a:pt x="2503809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/>
            </a:lvl1pPr>
          </a:lstStyle>
          <a:p>
            <a:pPr rtl="0"/>
            <a:r>
              <a:rPr lang="mn-MN" noProof="0"/>
              <a:t>Тэмдгийг товшиж зураг нэмэх</a:t>
            </a:r>
            <a:endParaRPr lang="en-GB" noProof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5CFEFC13-B998-4A6F-A7ED-411E266D288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61609" y="0"/>
            <a:ext cx="3519311" cy="3007909"/>
          </a:xfrm>
          <a:custGeom>
            <a:avLst/>
            <a:gdLst>
              <a:gd name="connsiteX0" fmla="*/ 519779 w 3519311"/>
              <a:gd name="connsiteY0" fmla="*/ 0 h 3007909"/>
              <a:gd name="connsiteX1" fmla="*/ 2999531 w 3519311"/>
              <a:gd name="connsiteY1" fmla="*/ 0 h 3007909"/>
              <a:gd name="connsiteX2" fmla="*/ 3003920 w 3519311"/>
              <a:gd name="connsiteY2" fmla="*/ 3989 h 3007909"/>
              <a:gd name="connsiteX3" fmla="*/ 3519311 w 3519311"/>
              <a:gd name="connsiteY3" fmla="*/ 1248253 h 3007909"/>
              <a:gd name="connsiteX4" fmla="*/ 1759655 w 3519311"/>
              <a:gd name="connsiteY4" fmla="*/ 3007909 h 3007909"/>
              <a:gd name="connsiteX5" fmla="*/ 9084 w 3519311"/>
              <a:gd name="connsiteY5" fmla="*/ 1428168 h 3007909"/>
              <a:gd name="connsiteX6" fmla="*/ 0 w 3519311"/>
              <a:gd name="connsiteY6" fmla="*/ 1248273 h 3007909"/>
              <a:gd name="connsiteX7" fmla="*/ 0 w 3519311"/>
              <a:gd name="connsiteY7" fmla="*/ 1248233 h 3007909"/>
              <a:gd name="connsiteX8" fmla="*/ 9084 w 3519311"/>
              <a:gd name="connsiteY8" fmla="*/ 1068339 h 3007909"/>
              <a:gd name="connsiteX9" fmla="*/ 515391 w 3519311"/>
              <a:gd name="connsiteY9" fmla="*/ 3989 h 3007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519311" h="3007909">
                <a:moveTo>
                  <a:pt x="519779" y="0"/>
                </a:moveTo>
                <a:lnTo>
                  <a:pt x="2999531" y="0"/>
                </a:lnTo>
                <a:lnTo>
                  <a:pt x="3003920" y="3989"/>
                </a:lnTo>
                <a:cubicBezTo>
                  <a:pt x="3322355" y="322424"/>
                  <a:pt x="3519311" y="762338"/>
                  <a:pt x="3519311" y="1248253"/>
                </a:cubicBezTo>
                <a:cubicBezTo>
                  <a:pt x="3519311" y="2220084"/>
                  <a:pt x="2731486" y="3007909"/>
                  <a:pt x="1759655" y="3007909"/>
                </a:cubicBezTo>
                <a:cubicBezTo>
                  <a:pt x="848565" y="3007909"/>
                  <a:pt x="99196" y="2315485"/>
                  <a:pt x="9084" y="1428168"/>
                </a:cubicBezTo>
                <a:lnTo>
                  <a:pt x="0" y="1248273"/>
                </a:lnTo>
                <a:lnTo>
                  <a:pt x="0" y="1248233"/>
                </a:lnTo>
                <a:lnTo>
                  <a:pt x="9084" y="1068339"/>
                </a:lnTo>
                <a:cubicBezTo>
                  <a:pt x="51137" y="654258"/>
                  <a:pt x="236761" y="282620"/>
                  <a:pt x="515391" y="3989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/>
            </a:lvl1pPr>
          </a:lstStyle>
          <a:p>
            <a:pPr rtl="0"/>
            <a:r>
              <a:rPr lang="mn-MN" noProof="0"/>
              <a:t>Тэмдгийг товшиж зураг нэмэх</a:t>
            </a:r>
            <a:endParaRPr lang="en-GB" noProof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7BFFB5A-A05C-4B0C-905C-5884361304B2}"/>
              </a:ext>
            </a:extLst>
          </p:cNvPr>
          <p:cNvSpPr/>
          <p:nvPr userDrawn="1"/>
        </p:nvSpPr>
        <p:spPr>
          <a:xfrm>
            <a:off x="10420569" y="1364732"/>
            <a:ext cx="947488" cy="92178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9F33AC6C-4807-4785-AE9F-84BFEEDA9F7E}"/>
              </a:ext>
            </a:extLst>
          </p:cNvPr>
          <p:cNvSpPr/>
          <p:nvPr userDrawn="1"/>
        </p:nvSpPr>
        <p:spPr>
          <a:xfrm rot="4759070" flipV="1">
            <a:off x="6034138" y="-673140"/>
            <a:ext cx="4021193" cy="4021193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E11BF3-02E8-4EB7-818E-652B82CF2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65760"/>
            <a:ext cx="5120640" cy="1325880"/>
          </a:xfrm>
        </p:spPr>
        <p:txBody>
          <a:bodyPr rtlCol="0"/>
          <a:lstStyle/>
          <a:p>
            <a:pPr rtl="0"/>
            <a:r>
              <a:rPr lang="mn-MN" noProof="0"/>
              <a:t>Товшиж Мастер гарчгийн хэв маягийг засварлах</a:t>
            </a:r>
            <a:endParaRPr lang="en-GB" noProof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4D3190-B78C-42F1-9D62-F523886BB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>
              <a:defRPr/>
            </a:pPr>
            <a:r>
              <a:rPr lang="en-GB" noProof="0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381C40-F9FC-4D58-8508-F0632DF5A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>
              <a:defRPr/>
            </a:pPr>
            <a:r>
              <a:rPr lang="en-GB" noProof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01CBCC-4CC2-49BD-B155-01E0F4D79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>
              <a:defRPr/>
            </a:pPr>
            <a:fld id="{D76B855D-E9CC-4FF8-AD85-6CDC7B89A0DE}" type="slidenum">
              <a:rPr lang="en-GB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GB" noProof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753B078-30BA-4AB9-A020-EE8D9404B6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1828800"/>
            <a:ext cx="5093208" cy="4352544"/>
          </a:xfrm>
        </p:spPr>
        <p:txBody>
          <a:bodyPr rtlCol="0"/>
          <a:lstStyle>
            <a:lvl1pPr marL="0" indent="0">
              <a:buNone/>
              <a:defRPr sz="2400"/>
            </a:lvl1pPr>
            <a:lvl2pPr marL="228600">
              <a:defRPr/>
            </a:lvl2pPr>
            <a:lvl3pPr marL="457200">
              <a:defRPr/>
            </a:lvl3pPr>
            <a:lvl4pPr marL="685800">
              <a:defRPr/>
            </a:lvl4pPr>
          </a:lstStyle>
          <a:p>
            <a:pPr lvl="0" rtl="0"/>
            <a:r>
              <a:rPr lang="mn-MN" noProof="0"/>
              <a:t>Мастер бичвэрийн загварыг засварлах бол товшино уу</a:t>
            </a:r>
          </a:p>
          <a:p>
            <a:pPr lvl="1" rtl="0"/>
            <a:r>
              <a:rPr lang="mn-MN" noProof="0"/>
              <a:t>Хоёрдугаар түвшин</a:t>
            </a:r>
          </a:p>
          <a:p>
            <a:pPr lvl="2" rtl="0"/>
            <a:r>
              <a:rPr lang="mn-MN" noProof="0"/>
              <a:t>Гуравдугаар түвшин</a:t>
            </a:r>
          </a:p>
          <a:p>
            <a:pPr lvl="3" rtl="0"/>
            <a:r>
              <a:rPr lang="mn-MN" noProof="0"/>
              <a:t>Дөрөвдүгээр түвшин</a:t>
            </a:r>
          </a:p>
        </p:txBody>
      </p:sp>
    </p:spTree>
    <p:extLst>
      <p:ext uri="{BB962C8B-B14F-4D97-AF65-F5344CB8AC3E}">
        <p14:creationId xmlns:p14="http://schemas.microsoft.com/office/powerpoint/2010/main" val="14131786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2642EAF0-DE94-4F90-82E3-6F316AA8353A}"/>
              </a:ext>
            </a:extLst>
          </p:cNvPr>
          <p:cNvSpPr/>
          <p:nvPr userDrawn="1"/>
        </p:nvSpPr>
        <p:spPr>
          <a:xfrm>
            <a:off x="707393" y="847600"/>
            <a:ext cx="4619938" cy="46199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22D7888-22FA-4AA1-9BA4-CC61D6643D47}"/>
              </a:ext>
            </a:extLst>
          </p:cNvPr>
          <p:cNvSpPr/>
          <p:nvPr userDrawn="1"/>
        </p:nvSpPr>
        <p:spPr>
          <a:xfrm flipH="1">
            <a:off x="530529" y="0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BB6E464-8999-4773-A1F2-E6CAA990E572}"/>
              </a:ext>
            </a:extLst>
          </p:cNvPr>
          <p:cNvSpPr/>
          <p:nvPr userDrawn="1"/>
        </p:nvSpPr>
        <p:spPr>
          <a:xfrm flipH="1">
            <a:off x="3961511" y="-1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CE9CE183-B21E-41EB-A082-DF9C3AD659D5}"/>
              </a:ext>
            </a:extLst>
          </p:cNvPr>
          <p:cNvSpPr/>
          <p:nvPr userDrawn="1"/>
        </p:nvSpPr>
        <p:spPr>
          <a:xfrm flipH="1">
            <a:off x="0" y="2936831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4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1EA14BE8-FDD0-4434-9C3E-BFF78C22D9E3}"/>
              </a:ext>
            </a:extLst>
          </p:cNvPr>
          <p:cNvSpPr/>
          <p:nvPr userDrawn="1"/>
        </p:nvSpPr>
        <p:spPr>
          <a:xfrm flipH="1">
            <a:off x="0" y="5835649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5C76330B-4C5E-463F-921A-D91F1F1F6049}"/>
              </a:ext>
            </a:extLst>
          </p:cNvPr>
          <p:cNvSpPr/>
          <p:nvPr userDrawn="1"/>
        </p:nvSpPr>
        <p:spPr>
          <a:xfrm flipH="1">
            <a:off x="3405056" y="5717905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E494E364-7EA8-4D92-915D-75D1A3A67C07}"/>
              </a:ext>
            </a:extLst>
          </p:cNvPr>
          <p:cNvSpPr/>
          <p:nvPr userDrawn="1"/>
        </p:nvSpPr>
        <p:spPr>
          <a:xfrm flipH="1">
            <a:off x="4132972" y="6258755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E11BF3-02E8-4EB7-818E-652B82CF2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9888" y="1234440"/>
            <a:ext cx="3236976" cy="4069080"/>
          </a:xfrm>
        </p:spPr>
        <p:txBody>
          <a:bodyPr rtlCol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mn-MN" noProof="0"/>
              <a:t>Товшиж Мастер гарчгийн хэв маягийг засварлах</a:t>
            </a:r>
            <a:endParaRPr lang="en-GB" noProof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4D3190-B78C-42F1-9D62-F523886BBE5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82496" y="6356350"/>
            <a:ext cx="1545336" cy="365125"/>
          </a:xfrm>
        </p:spPr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>
              <a:defRPr/>
            </a:pPr>
            <a:r>
              <a:rPr lang="en-GB" noProof="0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381C40-F9FC-4D58-8508-F0632DF5A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9048" y="6356350"/>
            <a:ext cx="4114800" cy="365125"/>
          </a:xfrm>
        </p:spPr>
        <p:txBody>
          <a:bodyPr rtlCol="0"/>
          <a:lstStyle>
            <a:lvl1pPr algn="l">
              <a:defRPr>
                <a:latin typeface="+mn-lt"/>
              </a:defRPr>
            </a:lvl1pPr>
          </a:lstStyle>
          <a:p>
            <a:pPr algn="l" rtl="0">
              <a:defRPr/>
            </a:pPr>
            <a:r>
              <a:rPr lang="en-GB" noProof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01CBCC-4CC2-49BD-B155-01E0F4D79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06456" y="6356350"/>
            <a:ext cx="850392" cy="365125"/>
          </a:xfrm>
        </p:spPr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>
              <a:defRPr/>
            </a:pPr>
            <a:fld id="{D76B855D-E9CC-4FF8-AD85-6CDC7B89A0DE}" type="slidenum">
              <a:rPr lang="en-GB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GB" noProof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753B078-30BA-4AB9-A020-EE8D9404B6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65976" y="2551176"/>
            <a:ext cx="4709160" cy="1755648"/>
          </a:xfrm>
        </p:spPr>
        <p:txBody>
          <a:bodyPr rtlCol="0"/>
          <a:lstStyle>
            <a:lvl1pPr marL="0" indent="0">
              <a:buNone/>
              <a:defRPr sz="2400"/>
            </a:lvl1pPr>
            <a:lvl2pPr marL="228600">
              <a:defRPr sz="1800"/>
            </a:lvl2pPr>
            <a:lvl3pPr marL="457200">
              <a:defRPr sz="1800"/>
            </a:lvl3pPr>
          </a:lstStyle>
          <a:p>
            <a:pPr lvl="0" rtl="0"/>
            <a:r>
              <a:rPr lang="mn-MN" noProof="0"/>
              <a:t>Мастер бичвэрийн загварыг засварлах бол товшино уу</a:t>
            </a:r>
          </a:p>
          <a:p>
            <a:pPr lvl="1" rtl="0"/>
            <a:r>
              <a:rPr lang="mn-MN" noProof="0"/>
              <a:t>Хоёрдугаар түвшин</a:t>
            </a:r>
          </a:p>
          <a:p>
            <a:pPr lvl="2" rtl="0"/>
            <a:r>
              <a:rPr lang="mn-MN" noProof="0"/>
              <a:t>Гуравдугаар түвшин</a:t>
            </a:r>
          </a:p>
        </p:txBody>
      </p:sp>
    </p:spTree>
    <p:extLst>
      <p:ext uri="{BB962C8B-B14F-4D97-AF65-F5344CB8AC3E}">
        <p14:creationId xmlns:p14="http://schemas.microsoft.com/office/powerpoint/2010/main" val="826779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Хоосо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024287-C9B9-48AC-8E4D-A282DE2F4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>
              <a:defRPr/>
            </a:pPr>
            <a:r>
              <a:rPr lang="en-GB" noProof="0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34C9A2-75A7-4164-B3B8-E6A9D60BA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>
              <a:defRPr/>
            </a:pPr>
            <a:r>
              <a:rPr lang="en-GB" noProof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BE73CE-2859-4D49-A9EC-26AF3FBDF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>
              <a:defRPr/>
            </a:pPr>
            <a:fld id="{D76B855D-E9CC-4FF8-AD85-6CDC7B89A0DE}" type="slidenum">
              <a:rPr lang="en-GB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GB" noProof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AA5ED585-FEBB-4DAD-84C0-97BEE6C360C3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EF6AC352-A720-4DB3-87CA-A33B0607CA2F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46489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өвхөн гарчи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024287-C9B9-48AC-8E4D-A282DE2F4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>
              <a:defRPr/>
            </a:pPr>
            <a:r>
              <a:rPr lang="en-GB" noProof="0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34C9A2-75A7-4164-B3B8-E6A9D60BA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>
              <a:defRPr/>
            </a:pPr>
            <a:r>
              <a:rPr lang="en-GB" noProof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BE73CE-2859-4D49-A9EC-26AF3FBDF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>
              <a:defRPr/>
            </a:pPr>
            <a:fld id="{D76B855D-E9CC-4FF8-AD85-6CDC7B89A0DE}" type="slidenum">
              <a:rPr lang="en-GB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GB" noProof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AA5ED585-FEBB-4DAD-84C0-97BEE6C360C3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EF6AC352-A720-4DB3-87CA-A33B0607CA2F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C9A1C714-6A0E-456D-A2E2-6288C0EA0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mn-MN" noProof="0"/>
              <a:t>Товшиж Мастер гарчгийн хэв маягийг засварлах</a:t>
            </a:r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63540568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Тайлбартай агуулг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FC812-4DB6-4F98-9404-29C191D3B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mn-MN" noProof="0"/>
              <a:t>Товшиж Мастер гарчгийн хэв маягийг засварлах</a:t>
            </a:r>
            <a:endParaRPr lang="en-GB" noProof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F0855E-0CD6-47DD-B648-4C84C783D7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mn-MN" noProof="0"/>
              <a:t>Мастер бичвэрийн загварыг засварлах бол товшино уу</a:t>
            </a:r>
          </a:p>
          <a:p>
            <a:pPr lvl="1" rtl="0"/>
            <a:r>
              <a:rPr lang="mn-MN" noProof="0"/>
              <a:t>Хоёрдугаар түвшин</a:t>
            </a:r>
          </a:p>
          <a:p>
            <a:pPr lvl="2" rtl="0"/>
            <a:r>
              <a:rPr lang="mn-MN" noProof="0"/>
              <a:t>Гуравдугаар түвшин</a:t>
            </a:r>
          </a:p>
          <a:p>
            <a:pPr lvl="3" rtl="0"/>
            <a:r>
              <a:rPr lang="mn-MN" noProof="0"/>
              <a:t>Дөрөвдүгээр түвшин</a:t>
            </a:r>
          </a:p>
          <a:p>
            <a:pPr lvl="4" rtl="0"/>
            <a:r>
              <a:rPr lang="mn-MN" noProof="0"/>
              <a:t>Тавдугаар түвшин</a:t>
            </a:r>
            <a:endParaRPr lang="en-GB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50082B-17D7-4D61-8AEB-81517D85D2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mn-MN" noProof="0"/>
              <a:t>Мастер бичвэрийн загварыг засварлах бол товшино уу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A70783-FF31-4C4E-9196-EB169B209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>
              <a:defRPr/>
            </a:pPr>
            <a:r>
              <a:rPr lang="en-GB" noProof="0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92E260-747D-40FD-A062-9DD5E6835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>
              <a:defRPr/>
            </a:pPr>
            <a:r>
              <a:rPr lang="en-GB" noProof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7E50A0-1E05-49C5-88C9-462677512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>
              <a:defRPr/>
            </a:pPr>
            <a:fld id="{D76B855D-E9CC-4FF8-AD85-6CDC7B89A0DE}" type="slidenum">
              <a:rPr lang="en-GB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GB" noProof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2C155C63-9F58-4422-B669-F9748628067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385DBA62-0EDB-47AA-86C7-90463BC9B308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86281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Тайлбартай зура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D7521-E43D-41D1-B458-26B20DC6D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mn-MN" noProof="0"/>
              <a:t>Товшиж Мастер гарчгийн хэв маягийг засварлах</a:t>
            </a:r>
            <a:endParaRPr lang="en-GB" noProof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2472CF2-2653-4B98-A416-D7A0A860EC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mn-MN" noProof="0"/>
              <a:t>Тэмдгийг товшиж зураг нэмэх</a:t>
            </a:r>
            <a:endParaRPr lang="en-GB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EF87F5-0B10-4AC7-9599-F088C5E796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mn-MN" noProof="0"/>
              <a:t>Мастер бичвэрийн загварыг засварлах бол товшино уу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A07CB7-0520-4D64-B76C-C31AC5578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>
              <a:defRPr/>
            </a:pPr>
            <a:r>
              <a:rPr lang="en-GB" noProof="0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EEB226-AD45-45DF-AAB5-5513AE732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>
              <a:defRPr/>
            </a:pPr>
            <a:r>
              <a:rPr lang="en-GB" noProof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E96AEB-9481-4CCE-B110-FEDD33483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>
              <a:defRPr/>
            </a:pPr>
            <a:fld id="{D76B855D-E9CC-4FF8-AD85-6CDC7B89A0DE}" type="slidenum">
              <a:rPr lang="en-GB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GB" noProof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BA9707F-7BCE-464F-BF45-E216527084EE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C589723-2CC8-49D1-B4E1-36FECED6A2D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40125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AFA665D7-34D0-4262-B345-9B1A1BA8DA17}"/>
              </a:ext>
            </a:extLst>
          </p:cNvPr>
          <p:cNvSpPr/>
          <p:nvPr userDrawn="1"/>
        </p:nvSpPr>
        <p:spPr>
          <a:xfrm>
            <a:off x="489189" y="1119031"/>
            <a:ext cx="4619938" cy="46199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39ECC553-79E5-4B14-89C9-4DAD2B1021B1}"/>
              </a:ext>
            </a:extLst>
          </p:cNvPr>
          <p:cNvSpPr/>
          <p:nvPr userDrawn="1"/>
        </p:nvSpPr>
        <p:spPr>
          <a:xfrm rot="19809111">
            <a:off x="8683720" y="941148"/>
            <a:ext cx="2987899" cy="2987899"/>
          </a:xfrm>
          <a:prstGeom prst="arc">
            <a:avLst>
              <a:gd name="adj1" fmla="val 15817365"/>
              <a:gd name="adj2" fmla="val 178138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5797934-7E2B-4F94-89C4-0279413FF821}"/>
              </a:ext>
            </a:extLst>
          </p:cNvPr>
          <p:cNvSpPr/>
          <p:nvPr userDrawn="1"/>
        </p:nvSpPr>
        <p:spPr>
          <a:xfrm>
            <a:off x="910048" y="4780992"/>
            <a:ext cx="546100" cy="5461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9FF209-11EE-4A3F-9685-A155FECD0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0432" y="1399032"/>
            <a:ext cx="3236976" cy="4069080"/>
          </a:xfrm>
        </p:spPr>
        <p:txBody>
          <a:bodyPr rtlCol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mn-MN" noProof="0"/>
              <a:t>Товшиж Мастер гарчгийн хэв маягийг засварлах</a:t>
            </a:r>
            <a:endParaRPr lang="en-GB" noProof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7AF11-F208-4FDA-9E19-D6CA34721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88152" y="1527048"/>
            <a:ext cx="5111496" cy="3931920"/>
          </a:xfrm>
        </p:spPr>
        <p:txBody>
          <a:bodyPr rtlCol="0" anchor="ctr"/>
          <a:lstStyle>
            <a:lvl1pPr marL="0" indent="0">
              <a:buNone/>
              <a:defRPr/>
            </a:lvl1pPr>
            <a:lvl2pPr marL="228600">
              <a:defRPr/>
            </a:lvl2pPr>
            <a:lvl3pPr marL="457200">
              <a:defRPr/>
            </a:lvl3pPr>
            <a:lvl4pPr>
              <a:buNone/>
              <a:defRPr/>
            </a:lvl4pPr>
          </a:lstStyle>
          <a:p>
            <a:pPr lvl="0" rtl="0"/>
            <a:r>
              <a:rPr lang="mn-MN" noProof="0"/>
              <a:t>Мастер бичвэрийн загварыг засварлах бол товшино уу</a:t>
            </a:r>
          </a:p>
          <a:p>
            <a:pPr lvl="1" rtl="0"/>
            <a:r>
              <a:rPr lang="mn-MN" noProof="0"/>
              <a:t>Хоёрдугаар түвшин</a:t>
            </a:r>
          </a:p>
          <a:p>
            <a:pPr lvl="2" rtl="0"/>
            <a:r>
              <a:rPr lang="mn-MN" noProof="0"/>
              <a:t>Гуравдугаар түвшин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E82FA1-02B7-467E-9F16-D17814940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>
              <a:defRPr/>
            </a:pPr>
            <a:r>
              <a:rPr lang="en-GB" noProof="0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389247-FB8A-4494-859B-B3754B02A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>
              <a:defRPr/>
            </a:pPr>
            <a:r>
              <a:rPr lang="en-GB" noProof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CA5B62-3338-46A5-B381-A63B88CB0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>
              <a:defRPr/>
            </a:pPr>
            <a:fld id="{D76B855D-E9CC-4FF8-AD85-6CDC7B89A0DE}" type="slidenum">
              <a:rPr lang="en-GB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GB" noProof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39446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 small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5A614E3F-4FB2-4152-A59C-941C908D7B0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200479" y="1150210"/>
            <a:ext cx="2207046" cy="2204178"/>
          </a:xfrm>
          <a:custGeom>
            <a:avLst/>
            <a:gdLst>
              <a:gd name="connsiteX0" fmla="*/ 1098749 w 2207046"/>
              <a:gd name="connsiteY0" fmla="*/ 0 h 2204178"/>
              <a:gd name="connsiteX1" fmla="*/ 2201707 w 2207046"/>
              <a:gd name="connsiteY1" fmla="*/ 995326 h 2204178"/>
              <a:gd name="connsiteX2" fmla="*/ 2207046 w 2207046"/>
              <a:gd name="connsiteY2" fmla="*/ 1101058 h 2204178"/>
              <a:gd name="connsiteX3" fmla="*/ 2207046 w 2207046"/>
              <a:gd name="connsiteY3" fmla="*/ 1116306 h 2204178"/>
              <a:gd name="connsiteX4" fmla="*/ 2201707 w 2207046"/>
              <a:gd name="connsiteY4" fmla="*/ 1222039 h 2204178"/>
              <a:gd name="connsiteX5" fmla="*/ 1322187 w 2207046"/>
              <a:gd name="connsiteY5" fmla="*/ 2194840 h 2204178"/>
              <a:gd name="connsiteX6" fmla="*/ 1260999 w 2207046"/>
              <a:gd name="connsiteY6" fmla="*/ 2204178 h 2204178"/>
              <a:gd name="connsiteX7" fmla="*/ 936500 w 2207046"/>
              <a:gd name="connsiteY7" fmla="*/ 2204178 h 2204178"/>
              <a:gd name="connsiteX8" fmla="*/ 875311 w 2207046"/>
              <a:gd name="connsiteY8" fmla="*/ 2194840 h 2204178"/>
              <a:gd name="connsiteX9" fmla="*/ 12592 w 2207046"/>
              <a:gd name="connsiteY9" fmla="*/ 1332120 h 2204178"/>
              <a:gd name="connsiteX10" fmla="*/ 0 w 2207046"/>
              <a:gd name="connsiteY10" fmla="*/ 1249617 h 2204178"/>
              <a:gd name="connsiteX11" fmla="*/ 0 w 2207046"/>
              <a:gd name="connsiteY11" fmla="*/ 967747 h 2204178"/>
              <a:gd name="connsiteX12" fmla="*/ 12592 w 2207046"/>
              <a:gd name="connsiteY12" fmla="*/ 885244 h 2204178"/>
              <a:gd name="connsiteX13" fmla="*/ 1098749 w 2207046"/>
              <a:gd name="connsiteY13" fmla="*/ 0 h 22041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207046" h="2204178">
                <a:moveTo>
                  <a:pt x="1098749" y="0"/>
                </a:moveTo>
                <a:cubicBezTo>
                  <a:pt x="1672788" y="0"/>
                  <a:pt x="2144931" y="436266"/>
                  <a:pt x="2201707" y="995326"/>
                </a:cubicBezTo>
                <a:lnTo>
                  <a:pt x="2207046" y="1101058"/>
                </a:lnTo>
                <a:lnTo>
                  <a:pt x="2207046" y="1116306"/>
                </a:lnTo>
                <a:lnTo>
                  <a:pt x="2201707" y="1222039"/>
                </a:lnTo>
                <a:cubicBezTo>
                  <a:pt x="2152501" y="1706557"/>
                  <a:pt x="1791308" y="2098844"/>
                  <a:pt x="1322187" y="2194840"/>
                </a:cubicBezTo>
                <a:lnTo>
                  <a:pt x="1260999" y="2204178"/>
                </a:lnTo>
                <a:lnTo>
                  <a:pt x="936500" y="2204178"/>
                </a:lnTo>
                <a:lnTo>
                  <a:pt x="875311" y="2194840"/>
                </a:lnTo>
                <a:cubicBezTo>
                  <a:pt x="442276" y="2106228"/>
                  <a:pt x="101204" y="1765156"/>
                  <a:pt x="12592" y="1332120"/>
                </a:cubicBezTo>
                <a:lnTo>
                  <a:pt x="0" y="1249617"/>
                </a:lnTo>
                <a:lnTo>
                  <a:pt x="0" y="967747"/>
                </a:lnTo>
                <a:lnTo>
                  <a:pt x="12592" y="885244"/>
                </a:lnTo>
                <a:cubicBezTo>
                  <a:pt x="115972" y="380036"/>
                  <a:pt x="562980" y="0"/>
                  <a:pt x="1098749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/>
            </a:lvl1pPr>
          </a:lstStyle>
          <a:p>
            <a:pPr rtl="0"/>
            <a:r>
              <a:rPr lang="mn-MN" noProof="0"/>
              <a:t>Тэмдгийг товшиж зураг нэмэх</a:t>
            </a:r>
            <a:endParaRPr lang="en-GB" noProof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8A1F486A-F545-4642-B1CB-5356704413D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444632" y="2579683"/>
            <a:ext cx="3096807" cy="3096807"/>
          </a:xfrm>
          <a:custGeom>
            <a:avLst/>
            <a:gdLst>
              <a:gd name="connsiteX0" fmla="*/ 1548404 w 3096807"/>
              <a:gd name="connsiteY0" fmla="*/ 0 h 3096807"/>
              <a:gd name="connsiteX1" fmla="*/ 3096807 w 3096807"/>
              <a:gd name="connsiteY1" fmla="*/ 1548404 h 3096807"/>
              <a:gd name="connsiteX2" fmla="*/ 1548404 w 3096807"/>
              <a:gd name="connsiteY2" fmla="*/ 3096807 h 3096807"/>
              <a:gd name="connsiteX3" fmla="*/ 0 w 3096807"/>
              <a:gd name="connsiteY3" fmla="*/ 1548404 h 3096807"/>
              <a:gd name="connsiteX4" fmla="*/ 1548404 w 3096807"/>
              <a:gd name="connsiteY4" fmla="*/ 0 h 30968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96807" h="3096807">
                <a:moveTo>
                  <a:pt x="1548404" y="0"/>
                </a:moveTo>
                <a:cubicBezTo>
                  <a:pt x="2403564" y="0"/>
                  <a:pt x="3096807" y="693243"/>
                  <a:pt x="3096807" y="1548404"/>
                </a:cubicBezTo>
                <a:cubicBezTo>
                  <a:pt x="3096807" y="2403564"/>
                  <a:pt x="2403564" y="3096807"/>
                  <a:pt x="1548404" y="3096807"/>
                </a:cubicBezTo>
                <a:cubicBezTo>
                  <a:pt x="693243" y="3096807"/>
                  <a:pt x="0" y="2403564"/>
                  <a:pt x="0" y="1548404"/>
                </a:cubicBezTo>
                <a:cubicBezTo>
                  <a:pt x="0" y="693243"/>
                  <a:pt x="693243" y="0"/>
                  <a:pt x="1548404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/>
            </a:lvl1pPr>
          </a:lstStyle>
          <a:p>
            <a:pPr rtl="0"/>
            <a:r>
              <a:rPr lang="mn-MN" noProof="0"/>
              <a:t>Тэмдгийг товшиж зураг нэмэх</a:t>
            </a:r>
            <a:endParaRPr lang="en-GB" noProof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9FF209-11EE-4A3F-9685-A155FECD0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496" y="365124"/>
            <a:ext cx="5806440" cy="1325880"/>
          </a:xfrm>
        </p:spPr>
        <p:txBody>
          <a:bodyPr rtlCol="0"/>
          <a:lstStyle/>
          <a:p>
            <a:pPr rtl="0"/>
            <a:r>
              <a:rPr lang="mn-MN" noProof="0"/>
              <a:t>Товшиж Мастер гарчгийн хэв маягийг засварлах</a:t>
            </a:r>
            <a:endParaRPr lang="en-GB" noProof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7AF11-F208-4FDA-9E19-D6CA34721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496" y="1825625"/>
            <a:ext cx="5806440" cy="4352544"/>
          </a:xfrm>
        </p:spPr>
        <p:txBody>
          <a:bodyPr rtlCol="0">
            <a:normAutofit/>
          </a:bodyPr>
          <a:lstStyle>
            <a:lvl1pPr marL="0" indent="0">
              <a:lnSpc>
                <a:spcPct val="110000"/>
              </a:lnSpc>
              <a:buNone/>
              <a:defRPr sz="2400"/>
            </a:lvl1pPr>
            <a:lvl2pPr marL="228600">
              <a:lnSpc>
                <a:spcPct val="110000"/>
              </a:lnSpc>
              <a:defRPr sz="2000"/>
            </a:lvl2pPr>
            <a:lvl3pPr marL="457200">
              <a:lnSpc>
                <a:spcPct val="110000"/>
              </a:lnSpc>
              <a:defRPr sz="1800"/>
            </a:lvl3pPr>
            <a:lvl4pPr marL="685800">
              <a:lnSpc>
                <a:spcPct val="110000"/>
              </a:lnSpc>
              <a:defRPr sz="1600"/>
            </a:lvl4pPr>
            <a:lvl5pPr>
              <a:lnSpc>
                <a:spcPct val="110000"/>
              </a:lnSpc>
              <a:defRPr/>
            </a:lvl5pPr>
          </a:lstStyle>
          <a:p>
            <a:pPr lvl="0" rtl="0"/>
            <a:r>
              <a:rPr lang="mn-MN" noProof="0"/>
              <a:t>Мастер бичвэрийн загварыг засварлах бол товшино уу</a:t>
            </a:r>
          </a:p>
          <a:p>
            <a:pPr lvl="1" rtl="0"/>
            <a:r>
              <a:rPr lang="mn-MN" noProof="0"/>
              <a:t>Хоёрдугаар түвшин</a:t>
            </a:r>
          </a:p>
          <a:p>
            <a:pPr lvl="2" rtl="0"/>
            <a:r>
              <a:rPr lang="mn-MN" noProof="0"/>
              <a:t>Гуравдугаар түвшин</a:t>
            </a:r>
          </a:p>
          <a:p>
            <a:pPr lvl="3" rtl="0"/>
            <a:r>
              <a:rPr lang="mn-MN" noProof="0"/>
              <a:t>Дөрөвдүгээр түвшин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E82FA1-02B7-467E-9F16-D17814940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>
              <a:defRPr/>
            </a:pPr>
            <a:r>
              <a:rPr lang="en-GB" noProof="0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389247-FB8A-4494-859B-B3754B02A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>
              <a:defRPr/>
            </a:pPr>
            <a:r>
              <a:rPr lang="en-GB" noProof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CA5B62-3338-46A5-B381-A63B88CB0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>
              <a:defRPr/>
            </a:pPr>
            <a:fld id="{D76B855D-E9CC-4FF8-AD85-6CDC7B89A0DE}" type="slidenum">
              <a:rPr lang="en-GB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GB" noProof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8E71C73-7BAD-4838-88C1-42E045A9D179}"/>
              </a:ext>
            </a:extLst>
          </p:cNvPr>
          <p:cNvSpPr/>
          <p:nvPr userDrawn="1"/>
        </p:nvSpPr>
        <p:spPr>
          <a:xfrm>
            <a:off x="10249620" y="1555068"/>
            <a:ext cx="819303" cy="79707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4560922-5803-412D-880B-065E75DCBC0A}"/>
              </a:ext>
            </a:extLst>
          </p:cNvPr>
          <p:cNvSpPr/>
          <p:nvPr userDrawn="1"/>
        </p:nvSpPr>
        <p:spPr>
          <a:xfrm>
            <a:off x="7590089" y="4034393"/>
            <a:ext cx="876704" cy="876704"/>
          </a:xfrm>
          <a:prstGeom prst="rect">
            <a:avLst/>
          </a:prstGeom>
          <a:noFill/>
          <a:ln w="127000">
            <a:solidFill>
              <a:schemeClr val="accent6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208399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Хэсгийн толг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200EACD1-D216-4037-8AFF-80CF273586DF}"/>
              </a:ext>
            </a:extLst>
          </p:cNvPr>
          <p:cNvSpPr/>
          <p:nvPr userDrawn="1"/>
        </p:nvSpPr>
        <p:spPr>
          <a:xfrm>
            <a:off x="2815929" y="148929"/>
            <a:ext cx="6560142" cy="656014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Arc 7">
            <a:extLst>
              <a:ext uri="{FF2B5EF4-FFF2-40B4-BE49-F238E27FC236}">
                <a16:creationId xmlns:a16="http://schemas.microsoft.com/office/drawing/2014/main" id="{F941DE04-3FEA-4A57-B200-F9F6A765C792}"/>
              </a:ext>
            </a:extLst>
          </p:cNvPr>
          <p:cNvSpPr/>
          <p:nvPr userDrawn="1"/>
        </p:nvSpPr>
        <p:spPr>
          <a:xfrm rot="9222429" flipV="1">
            <a:off x="2494119" y="-28502"/>
            <a:ext cx="6816262" cy="6816262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565C7B4-4152-4548-A771-EB148A028FDB}"/>
              </a:ext>
            </a:extLst>
          </p:cNvPr>
          <p:cNvSpPr/>
          <p:nvPr userDrawn="1"/>
        </p:nvSpPr>
        <p:spPr>
          <a:xfrm>
            <a:off x="8165417" y="5241988"/>
            <a:ext cx="759403" cy="73880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4C0001-5D76-45A0-A9F4-7172BDDD5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9272" y="1380744"/>
            <a:ext cx="5559552" cy="2514600"/>
          </a:xfrm>
        </p:spPr>
        <p:txBody>
          <a:bodyPr rtlCol="0"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pPr rtl="0"/>
            <a:r>
              <a:rPr lang="mn-MN" noProof="0"/>
              <a:t>Товшиж Мастер гарчгийн хэв маягийг засварлах</a:t>
            </a:r>
            <a:endParaRPr lang="en-GB" noProof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1462C4-0E4B-4DB7-A8BF-FE55142760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19272" y="4078224"/>
            <a:ext cx="5559552" cy="1536192"/>
          </a:xfrm>
        </p:spPr>
        <p:txBody>
          <a:bodyPr rtlCol="0"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mn-MN" noProof="0"/>
              <a:t>Мастер бичвэрийн загварыг засварлах бол товшино уу</a:t>
            </a:r>
          </a:p>
        </p:txBody>
      </p:sp>
    </p:spTree>
    <p:extLst>
      <p:ext uri="{BB962C8B-B14F-4D97-AF65-F5344CB8AC3E}">
        <p14:creationId xmlns:p14="http://schemas.microsoft.com/office/powerpoint/2010/main" val="7855737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Гарчиг ба агуулг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FF209-11EE-4A3F-9685-A155FECD0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496" y="365125"/>
            <a:ext cx="10515600" cy="1325563"/>
          </a:xfrm>
        </p:spPr>
        <p:txBody>
          <a:bodyPr rtlCol="0"/>
          <a:lstStyle/>
          <a:p>
            <a:pPr rtl="0"/>
            <a:r>
              <a:rPr lang="mn-MN" noProof="0"/>
              <a:t>Товшиж Мастер гарчгийн хэв маягийг засварлах</a:t>
            </a:r>
            <a:endParaRPr lang="en-GB" noProof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7AF11-F208-4FDA-9E19-D6CA34721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576" y="1911096"/>
            <a:ext cx="9829800" cy="3859742"/>
          </a:xfrm>
        </p:spPr>
        <p:txBody>
          <a:bodyPr rtlCol="0"/>
          <a:lstStyle/>
          <a:p>
            <a:pPr lvl="0" rtl="0"/>
            <a:r>
              <a:rPr lang="mn-MN" noProof="0"/>
              <a:t>Мастер бичвэрийн загварыг засварлах бол товшино уу</a:t>
            </a:r>
          </a:p>
          <a:p>
            <a:pPr lvl="1" rtl="0"/>
            <a:r>
              <a:rPr lang="mn-MN" noProof="0"/>
              <a:t>Хоёрдугаар түвшин</a:t>
            </a:r>
          </a:p>
          <a:p>
            <a:pPr lvl="2" rtl="0"/>
            <a:r>
              <a:rPr lang="mn-MN" noProof="0"/>
              <a:t>Гуравдугаар түвшин</a:t>
            </a:r>
          </a:p>
          <a:p>
            <a:pPr lvl="3" rtl="0"/>
            <a:r>
              <a:rPr lang="mn-MN" noProof="0"/>
              <a:t>Дөрөвдүгээр түвшин</a:t>
            </a:r>
          </a:p>
          <a:p>
            <a:pPr lvl="4" rtl="0"/>
            <a:r>
              <a:rPr lang="mn-MN" noProof="0"/>
              <a:t>Тавдугаар түвшин</a:t>
            </a:r>
            <a:endParaRPr lang="en-GB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E82FA1-02B7-467E-9F16-D17814940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>
              <a:defRPr/>
            </a:pPr>
            <a:r>
              <a:rPr lang="en-GB" noProof="0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389247-FB8A-4494-859B-B3754B02A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>
              <a:defRPr/>
            </a:pPr>
            <a:r>
              <a:rPr lang="en-GB" noProof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CA5B62-3338-46A5-B381-A63B88CB0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>
              <a:defRPr/>
            </a:pPr>
            <a:fld id="{D76B855D-E9CC-4FF8-AD85-6CDC7B89A0DE}" type="slidenum">
              <a:rPr lang="en-GB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GB" noProof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3DA7759-3209-4FE2-96D1-4EEDD81E9EA0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1460DAD-8769-4C9F-9C8C-BB0443909D76}"/>
              </a:ext>
            </a:extLst>
          </p:cNvPr>
          <p:cNvSpPr/>
          <p:nvPr/>
        </p:nvSpPr>
        <p:spPr>
          <a:xfrm flipH="1">
            <a:off x="123536" y="5717905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750812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11BF3-02E8-4EB7-818E-652B82CF2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mn-MN" noProof="0"/>
              <a:t>Товшиж Мастер гарчгийн хэв маягийг засварлах</a:t>
            </a:r>
            <a:endParaRPr lang="en-GB" noProof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4D3190-B78C-42F1-9D62-F523886BB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>
              <a:defRPr/>
            </a:pPr>
            <a:r>
              <a:rPr lang="en-GB" noProof="0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381C40-F9FC-4D58-8508-F0632DF5A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>
              <a:defRPr/>
            </a:pPr>
            <a:r>
              <a:rPr lang="en-GB" noProof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01CBCC-4CC2-49BD-B155-01E0F4D79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>
              <a:defRPr/>
            </a:pPr>
            <a:fld id="{D76B855D-E9CC-4FF8-AD85-6CDC7B89A0DE}" type="slidenum">
              <a:rPr lang="en-GB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GB" noProof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C13EF9C-0B5A-4364-91AA-E5DD5B536E54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F674475-6327-490A-BD7F-084F5C07F2E4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753B078-30BA-4AB9-A020-EE8D9404B6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11096"/>
            <a:ext cx="10515600" cy="3859742"/>
          </a:xfrm>
        </p:spPr>
        <p:txBody>
          <a:bodyPr rtlCol="0"/>
          <a:lstStyle/>
          <a:p>
            <a:pPr lvl="0" rtl="0"/>
            <a:r>
              <a:rPr lang="mn-MN" noProof="0"/>
              <a:t>Мастер бичвэрийн загварыг засварлах бол товшино уу</a:t>
            </a:r>
          </a:p>
          <a:p>
            <a:pPr lvl="1" rtl="0"/>
            <a:r>
              <a:rPr lang="mn-MN" noProof="0"/>
              <a:t>Хоёрдугаар түвшин</a:t>
            </a:r>
          </a:p>
          <a:p>
            <a:pPr lvl="2" rtl="0"/>
            <a:r>
              <a:rPr lang="mn-MN" noProof="0"/>
              <a:t>Гуравдугаар түвшин</a:t>
            </a:r>
          </a:p>
          <a:p>
            <a:pPr lvl="3" rtl="0"/>
            <a:r>
              <a:rPr lang="mn-MN" noProof="0"/>
              <a:t>Дөрөвдүгээр түвшин</a:t>
            </a:r>
          </a:p>
          <a:p>
            <a:pPr lvl="4" rtl="0"/>
            <a:r>
              <a:rPr lang="mn-MN" noProof="0"/>
              <a:t>Тавдугаар түвшин</a:t>
            </a:r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8989230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with pictur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63E3FD7E-C80A-4707-A8E9-4134DF91F3F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6858000"/>
          </a:xfrm>
        </p:spPr>
        <p:txBody>
          <a:bodyPr rtlCol="0"/>
          <a:lstStyle>
            <a:lvl1pPr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mn-MN" noProof="0"/>
              <a:t>Тэмдгийг товшиж зураг нэмэх</a:t>
            </a:r>
            <a:endParaRPr lang="en-GB" noProof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10EC23F5-CD2E-4207-A4E6-73BDFF74D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1500" y="370600"/>
            <a:ext cx="5923842" cy="5923842"/>
          </a:xfrm>
          <a:custGeom>
            <a:avLst/>
            <a:gdLst>
              <a:gd name="connsiteX0" fmla="*/ 2961921 w 5923842"/>
              <a:gd name="connsiteY0" fmla="*/ 0 h 5923842"/>
              <a:gd name="connsiteX1" fmla="*/ 5923842 w 5923842"/>
              <a:gd name="connsiteY1" fmla="*/ 2961921 h 5923842"/>
              <a:gd name="connsiteX2" fmla="*/ 2961921 w 5923842"/>
              <a:gd name="connsiteY2" fmla="*/ 5923842 h 5923842"/>
              <a:gd name="connsiteX3" fmla="*/ 0 w 5923842"/>
              <a:gd name="connsiteY3" fmla="*/ 2961921 h 5923842"/>
              <a:gd name="connsiteX4" fmla="*/ 2961921 w 5923842"/>
              <a:gd name="connsiteY4" fmla="*/ 0 h 5923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23842" h="5923842">
                <a:moveTo>
                  <a:pt x="2961921" y="0"/>
                </a:moveTo>
                <a:cubicBezTo>
                  <a:pt x="4597745" y="0"/>
                  <a:pt x="5923842" y="1326097"/>
                  <a:pt x="5923842" y="2961921"/>
                </a:cubicBezTo>
                <a:cubicBezTo>
                  <a:pt x="5923842" y="4597745"/>
                  <a:pt x="4597745" y="5923842"/>
                  <a:pt x="2961921" y="5923842"/>
                </a:cubicBezTo>
                <a:cubicBezTo>
                  <a:pt x="1326097" y="5923842"/>
                  <a:pt x="0" y="4597745"/>
                  <a:pt x="0" y="2961921"/>
                </a:cubicBezTo>
                <a:cubicBezTo>
                  <a:pt x="0" y="1326097"/>
                  <a:pt x="1326097" y="0"/>
                  <a:pt x="2961921" y="0"/>
                </a:cubicBezTo>
                <a:close/>
              </a:path>
            </a:pathLst>
          </a:custGeom>
          <a:solidFill>
            <a:schemeClr val="bg1">
              <a:alpha val="95000"/>
            </a:schemeClr>
          </a:solidFill>
        </p:spPr>
        <p:txBody>
          <a:bodyPr wrap="square" lIns="457200" rIns="457200" bIns="2331720" rtlCol="0" anchor="b" anchorCtr="0">
            <a:noAutofit/>
          </a:bodyPr>
          <a:lstStyle>
            <a:lvl1pPr algn="ctr">
              <a:defRPr sz="4000">
                <a:solidFill>
                  <a:schemeClr val="tx1"/>
                </a:solidFill>
              </a:defRPr>
            </a:lvl1pPr>
          </a:lstStyle>
          <a:p>
            <a:pPr rtl="0"/>
            <a:r>
              <a:rPr lang="mn-MN" noProof="0"/>
              <a:t>Товшиж Мастер гарчгийн хэв маягийг засварлах</a:t>
            </a:r>
            <a:endParaRPr lang="en-GB" noProof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1462C4-0E4B-4DB7-A8BF-FE55142760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75304" y="4379976"/>
            <a:ext cx="5038344" cy="713232"/>
          </a:xfrm>
        </p:spPr>
        <p:txBody>
          <a:bodyPr rtlCol="0"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mn-MN" noProof="0"/>
              <a:t>Мастер бичвэрийн загварыг засварлах бол товшино уу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6B76FE53-FB67-4871-8485-71BAAFD7D1B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pPr rtl="0">
              <a:defRPr/>
            </a:pPr>
            <a:r>
              <a:rPr lang="en-GB" noProof="0"/>
              <a:t>9/3/20XX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AD26FED4-1CE2-444B-A77E-EB3CB505AF1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pPr rtl="0">
              <a:defRPr/>
            </a:pPr>
            <a:r>
              <a:rPr lang="en-GB" noProof="0"/>
              <a:t>Presentation Title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28FD25AA-10CC-48D8-9577-257871107B9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pPr rtl="0">
              <a:defRPr/>
            </a:pPr>
            <a:fld id="{D76B855D-E9CC-4FF8-AD85-6CDC7B89A0DE}" type="slidenum">
              <a:rPr lang="en-GB" noProof="0" smtClean="0"/>
              <a:pPr>
                <a:defRPr/>
              </a:pPr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203281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Хоёр агуулг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BFD05-2CB2-4A7E-89E7-57615BA82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mn-MN" noProof="0"/>
              <a:t>Товшиж Мастер гарчгийн хэв маягийг засварлах</a:t>
            </a:r>
            <a:endParaRPr lang="en-GB" noProof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532B8-D460-476D-816F-725E8D96C0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 rtlCol="0"/>
          <a:lstStyle/>
          <a:p>
            <a:pPr lvl="0" rtl="0"/>
            <a:r>
              <a:rPr lang="mn-MN" noProof="0"/>
              <a:t>Мастер бичвэрийн загварыг засварлах бол товшино уу</a:t>
            </a:r>
          </a:p>
          <a:p>
            <a:pPr lvl="1" rtl="0"/>
            <a:r>
              <a:rPr lang="mn-MN" noProof="0"/>
              <a:t>Хоёрдугаар түвшин</a:t>
            </a:r>
          </a:p>
          <a:p>
            <a:pPr lvl="2" rtl="0"/>
            <a:r>
              <a:rPr lang="mn-MN" noProof="0"/>
              <a:t>Гуравдугаар түвшин</a:t>
            </a:r>
          </a:p>
          <a:p>
            <a:pPr lvl="3" rtl="0"/>
            <a:r>
              <a:rPr lang="mn-MN" noProof="0"/>
              <a:t>Дөрөвдүгээр түвшин</a:t>
            </a:r>
          </a:p>
          <a:p>
            <a:pPr lvl="4" rtl="0"/>
            <a:r>
              <a:rPr lang="mn-MN" noProof="0"/>
              <a:t>Тавдугаар түвшин</a:t>
            </a:r>
            <a:endParaRPr lang="en-GB" noProof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F7120F-70AF-4ED5-B364-3AA55C6B44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 rtlCol="0"/>
          <a:lstStyle/>
          <a:p>
            <a:pPr lvl="0" rtl="0"/>
            <a:r>
              <a:rPr lang="mn-MN" noProof="0"/>
              <a:t>Мастер бичвэрийн загварыг засварлах бол товшино уу</a:t>
            </a:r>
          </a:p>
          <a:p>
            <a:pPr lvl="1" rtl="0"/>
            <a:r>
              <a:rPr lang="mn-MN" noProof="0"/>
              <a:t>Хоёрдугаар түвшин</a:t>
            </a:r>
          </a:p>
          <a:p>
            <a:pPr lvl="2" rtl="0"/>
            <a:r>
              <a:rPr lang="mn-MN" noProof="0"/>
              <a:t>Гуравдугаар түвшин</a:t>
            </a:r>
          </a:p>
          <a:p>
            <a:pPr lvl="3" rtl="0"/>
            <a:r>
              <a:rPr lang="mn-MN" noProof="0"/>
              <a:t>Дөрөвдүгээр түвшин</a:t>
            </a:r>
          </a:p>
          <a:p>
            <a:pPr lvl="4" rtl="0"/>
            <a:r>
              <a:rPr lang="mn-MN" noProof="0"/>
              <a:t>Тавдугаар түвшин</a:t>
            </a:r>
            <a:endParaRPr lang="en-GB" noProof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D8B65F-F709-469F-9961-4D01896CAA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>
              <a:defRPr/>
            </a:pPr>
            <a:r>
              <a:rPr lang="en-GB" noProof="0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81C6BC-B23D-48BC-AD44-654DDB8D0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>
              <a:defRPr/>
            </a:pPr>
            <a:r>
              <a:rPr lang="en-GB" noProof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00D60B-86A1-479D-BCE8-06D2C3DBC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>
              <a:defRPr/>
            </a:pPr>
            <a:fld id="{D76B855D-E9CC-4FF8-AD85-6CDC7B89A0DE}" type="slidenum">
              <a:rPr lang="en-GB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GB" noProof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B4EC5136-99DA-40B5-8F79-5C3A56D38BA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F8FB775-26C4-41BA-837C-4478D48D215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769069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Харьцуулал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2983E-E761-4429-9203-7FE8B2DB6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/>
          <a:p>
            <a:pPr rtl="0"/>
            <a:r>
              <a:rPr lang="mn-MN" noProof="0"/>
              <a:t>Товшиж Мастер гарчгийн хэв маягийг засварлах</a:t>
            </a:r>
            <a:endParaRPr lang="en-GB" noProof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21E9B7-62BE-49BA-AC6B-55250D6627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mn-MN" noProof="0"/>
              <a:t>Мастер бичвэрийн загварыг засварлах бол товшино уу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41A3FD-B90A-4C31-BD6B-581F9E2E0E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mn-MN" noProof="0"/>
              <a:t>Мастер бичвэрийн загварыг засварлах бол товшино уу</a:t>
            </a:r>
          </a:p>
          <a:p>
            <a:pPr lvl="1" rtl="0"/>
            <a:r>
              <a:rPr lang="mn-MN" noProof="0"/>
              <a:t>Хоёрдугаар түвшин</a:t>
            </a:r>
          </a:p>
          <a:p>
            <a:pPr lvl="2" rtl="0"/>
            <a:r>
              <a:rPr lang="mn-MN" noProof="0"/>
              <a:t>Гуравдугаар түвшин</a:t>
            </a:r>
          </a:p>
          <a:p>
            <a:pPr lvl="3" rtl="0"/>
            <a:r>
              <a:rPr lang="mn-MN" noProof="0"/>
              <a:t>Дөрөвдүгээр түвшин</a:t>
            </a:r>
          </a:p>
          <a:p>
            <a:pPr lvl="4" rtl="0"/>
            <a:r>
              <a:rPr lang="mn-MN" noProof="0"/>
              <a:t>Тавдугаар түвшин</a:t>
            </a:r>
            <a:endParaRPr lang="en-GB" noProof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0D1D55-B722-4968-B171-AF3B462DDA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mn-MN" noProof="0"/>
              <a:t>Мастер бичвэрийн загварыг засварлах бол товшино уу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1085A8-02C2-4E7F-935E-5AEECBAD19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mn-MN" noProof="0"/>
              <a:t>Мастер бичвэрийн загварыг засварлах бол товшино уу</a:t>
            </a:r>
          </a:p>
          <a:p>
            <a:pPr lvl="1" rtl="0"/>
            <a:r>
              <a:rPr lang="mn-MN" noProof="0"/>
              <a:t>Хоёрдугаар түвшин</a:t>
            </a:r>
          </a:p>
          <a:p>
            <a:pPr lvl="2" rtl="0"/>
            <a:r>
              <a:rPr lang="mn-MN" noProof="0"/>
              <a:t>Гуравдугаар түвшин</a:t>
            </a:r>
          </a:p>
          <a:p>
            <a:pPr lvl="3" rtl="0"/>
            <a:r>
              <a:rPr lang="mn-MN" noProof="0"/>
              <a:t>Дөрөвдүгээр түвшин</a:t>
            </a:r>
          </a:p>
          <a:p>
            <a:pPr lvl="4" rtl="0"/>
            <a:r>
              <a:rPr lang="mn-MN" noProof="0"/>
              <a:t>Тавдугаар түвшин</a:t>
            </a:r>
            <a:endParaRPr lang="en-GB" noProof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A8A5018-8A77-40E8-B159-4894ECF22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>
              <a:defRPr/>
            </a:pPr>
            <a:r>
              <a:rPr lang="en-GB" noProof="0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D79441-8908-4461-9FDD-BCE638837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>
              <a:defRPr/>
            </a:pPr>
            <a:r>
              <a:rPr lang="en-GB" noProof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D29F7D-B101-4950-A2C0-F350FB26D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+mn-lt"/>
              </a:defRPr>
            </a:lvl1pPr>
          </a:lstStyle>
          <a:p>
            <a:pPr rtl="0">
              <a:defRPr/>
            </a:pPr>
            <a:fld id="{D76B855D-E9CC-4FF8-AD85-6CDC7B89A0DE}" type="slidenum">
              <a:rPr lang="en-GB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GB" noProof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62D7398-9A79-4B24-9C7D-F0DEED57C70B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07F28CD-1873-4E36-A064-2D25E0A8501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5946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EC5685-19F1-49DA-ADE5-D5D32F165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mn-MN" noProof="0"/>
              <a:t>Товшиж Мастер гарчгийн хэв маягийг засварлах</a:t>
            </a:r>
            <a:endParaRPr lang="en-GB" noProof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FC0A4D-22A1-4554-B5DE-887974F4DF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Quarter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9D5CDC-F2CE-410E-AD13-DDC235C71C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 rtl="0">
              <a:defRPr/>
            </a:pPr>
            <a:r>
              <a:rPr lang="en-GB" noProof="0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40CD45-794A-4BB0-A427-0CE61AEAF4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 rtl="0">
              <a:defRPr/>
            </a:pPr>
            <a:r>
              <a:rPr lang="en-GB" noProof="0">
                <a:solidFill>
                  <a:prstClr val="black">
                    <a:tint val="75000"/>
                  </a:prstClr>
                </a:solidFill>
              </a:rPr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B3AB91-9588-4071-92D2-364F4A6ED0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 rtl="0">
              <a:defRPr/>
            </a:pPr>
            <a:fld id="{D76B855D-E9CC-4FF8-AD85-6CDC7B89A0DE}" type="slidenum">
              <a:rPr lang="en-GB" noProof="0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GB" noProof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76686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0" r:id="rId1"/>
    <p:sldLayoutId id="2147483781" r:id="rId2"/>
    <p:sldLayoutId id="2147483782" r:id="rId3"/>
    <p:sldLayoutId id="2147483771" r:id="rId4"/>
    <p:sldLayoutId id="2147483770" r:id="rId5"/>
    <p:sldLayoutId id="2147483774" r:id="rId6"/>
    <p:sldLayoutId id="2147483783" r:id="rId7"/>
    <p:sldLayoutId id="2147483772" r:id="rId8"/>
    <p:sldLayoutId id="2147483773" r:id="rId9"/>
    <p:sldLayoutId id="2147483785" r:id="rId10"/>
    <p:sldLayoutId id="2147483786" r:id="rId11"/>
    <p:sldLayoutId id="2147483787" r:id="rId12"/>
    <p:sldLayoutId id="2147483775" r:id="rId13"/>
    <p:sldLayoutId id="2147483788" r:id="rId14"/>
    <p:sldLayoutId id="2147483776" r:id="rId15"/>
    <p:sldLayoutId id="2147483777" r:id="rId1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9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9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08836-40C5-46C2-81BA-21AA2717692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en-US" dirty="0">
                <a:solidFill>
                  <a:srgbClr val="FFFFFF"/>
                </a:solidFill>
              </a:rPr>
              <a:t>E-Learning Platform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CC4EC4-809C-4FD2-AA20-009F08590DA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>
            <a:normAutofit fontScale="85000" lnSpcReduction="20000"/>
          </a:bodyPr>
          <a:lstStyle/>
          <a:p>
            <a:pPr rtl="0"/>
            <a:r>
              <a:rPr lang="en-GB" dirty="0">
                <a:solidFill>
                  <a:srgbClr val="FFFFFF"/>
                </a:solidFill>
              </a:rPr>
              <a:t>Student: Marsel Yuldashev</a:t>
            </a:r>
          </a:p>
          <a:p>
            <a:pPr rtl="0"/>
            <a:r>
              <a:rPr lang="en-GB" dirty="0"/>
              <a:t>Supervisor: AL-Magsoosi Husam Kareem Farhan</a:t>
            </a:r>
          </a:p>
          <a:p>
            <a:pPr rtl="0"/>
            <a:r>
              <a:rPr lang="en-GB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8009629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AEDEB4-B816-B317-E0FB-9208D3FBDC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ABCDC-D9EC-BEA6-9BC0-75AE12191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12" y="0"/>
            <a:ext cx="10515600" cy="1325563"/>
          </a:xfrm>
        </p:spPr>
        <p:txBody>
          <a:bodyPr rtlCol="0"/>
          <a:lstStyle/>
          <a:p>
            <a:pPr algn="ctr" rtl="0"/>
            <a:r>
              <a:rPr lang="en-US" dirty="0"/>
              <a:t>Course Creator: Create lesson/course </a:t>
            </a:r>
            <a:endParaRPr lang="en-GB" dirty="0"/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8ABAE456-FD49-2E03-F147-9ADFC91D97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t>25</a:t>
            </a:r>
            <a:r>
              <a:rPr lang="en-GB" sz="1200" b="0" i="0" u="none" strike="noStrike" kern="1200" cap="none" spc="0" normalizeH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/5/2025</a:t>
            </a:r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A3A1801A-2730-21F4-E1B9-4B90EDD155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i="0" u="none" strike="noStrike" kern="1200" cap="none" spc="0" normalizeH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E-Learning Platform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1B9452E0-63BC-E532-BD18-5E7DD318B6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GB" sz="1200" b="0" i="0" u="none" strike="noStrike" kern="1200" cap="none" spc="0" normalizeH="0" baseline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GB" sz="1200" b="0" i="0" u="none" strike="noStrike" kern="1200" cap="none" spc="0" normalizeH="0" baseline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Зураг 3">
            <a:extLst>
              <a:ext uri="{FF2B5EF4-FFF2-40B4-BE49-F238E27FC236}">
                <a16:creationId xmlns:a16="http://schemas.microsoft.com/office/drawing/2014/main" id="{9802F5FC-1A7B-F241-0A5D-5191AC8C3C8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8334" y="1154122"/>
            <a:ext cx="9252155" cy="52022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705831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525515-FB6A-8CF1-6558-283D19041C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7BEA3-C07E-58AA-CD1E-FA2BC16609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12" y="0"/>
            <a:ext cx="10515600" cy="1325563"/>
          </a:xfrm>
        </p:spPr>
        <p:txBody>
          <a:bodyPr rtlCol="0"/>
          <a:lstStyle/>
          <a:p>
            <a:pPr algn="ctr" rtl="0"/>
            <a:r>
              <a:rPr lang="en-US" dirty="0"/>
              <a:t>Course Creator: Create lesson/course </a:t>
            </a:r>
            <a:endParaRPr lang="en-GB" dirty="0"/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317BF6D1-DCB8-7482-7F0D-2AEB482BB5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t>25</a:t>
            </a:r>
            <a:r>
              <a:rPr lang="en-GB" sz="1200" b="0" i="0" u="none" strike="noStrike" kern="1200" cap="none" spc="0" normalizeH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/5/2025</a:t>
            </a:r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27C25265-6F4C-E36E-6C2C-18AC0C8C7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i="0" u="none" strike="noStrike" kern="1200" cap="none" spc="0" normalizeH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E-Learning Platform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7450435B-D847-940A-B50C-33415181F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GB" sz="1200" b="0" i="0" u="none" strike="noStrike" kern="1200" cap="none" spc="0" normalizeH="0" baseline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GB" sz="1200" b="0" i="0" u="none" strike="noStrike" kern="1200" cap="none" spc="0" normalizeH="0" baseline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Зураг 4">
            <a:extLst>
              <a:ext uri="{FF2B5EF4-FFF2-40B4-BE49-F238E27FC236}">
                <a16:creationId xmlns:a16="http://schemas.microsoft.com/office/drawing/2014/main" id="{1831117E-CD35-CA89-747E-4E4BB093C42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99299" y="1188944"/>
            <a:ext cx="9190225" cy="51674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907503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FAFE79-020C-1CD4-C4AD-C21E5C397C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A48D4E-B278-A19F-DA5D-0754562C72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12" y="0"/>
            <a:ext cx="10515600" cy="1325563"/>
          </a:xfrm>
        </p:spPr>
        <p:txBody>
          <a:bodyPr rtlCol="0"/>
          <a:lstStyle/>
          <a:p>
            <a:pPr algn="ctr" rtl="0"/>
            <a:r>
              <a:rPr lang="en-US" dirty="0"/>
              <a:t>Course Creator: Create lesson/course </a:t>
            </a:r>
            <a:endParaRPr lang="en-GB" dirty="0"/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47D88CC9-28C8-6288-B1DA-4F48855956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t>25</a:t>
            </a:r>
            <a:r>
              <a:rPr lang="en-GB" sz="1200" b="0" i="0" u="none" strike="noStrike" kern="1200" cap="none" spc="0" normalizeH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/5/2025</a:t>
            </a:r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6B2F6554-9F89-1901-9E3B-3EA00770C3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i="0" u="none" strike="noStrike" kern="1200" cap="none" spc="0" normalizeH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E-Learning Platform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D701417B-7207-C236-155C-0F69B20916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GB" sz="1200" b="0" i="0" u="none" strike="noStrike" kern="1200" cap="none" spc="0" normalizeH="0" baseline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GB" sz="1200" b="0" i="0" u="none" strike="noStrike" kern="1200" cap="none" spc="0" normalizeH="0" baseline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Зураг 3">
            <a:extLst>
              <a:ext uri="{FF2B5EF4-FFF2-40B4-BE49-F238E27FC236}">
                <a16:creationId xmlns:a16="http://schemas.microsoft.com/office/drawing/2014/main" id="{E02A7B1D-67D1-D6C0-50D8-756AA41831D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2624" y="1147702"/>
            <a:ext cx="9263575" cy="52086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500143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265659-DDF9-E7B0-ED7F-9FA41BEABF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F3A09C-2692-4069-E5AE-E2ECE2FF28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12" y="0"/>
            <a:ext cx="10515600" cy="1325563"/>
          </a:xfrm>
        </p:spPr>
        <p:txBody>
          <a:bodyPr rtlCol="0"/>
          <a:lstStyle/>
          <a:p>
            <a:pPr algn="ctr" rtl="0"/>
            <a:r>
              <a:rPr lang="en-US" dirty="0"/>
              <a:t>Course Creator: Create lesson/course </a:t>
            </a:r>
            <a:endParaRPr lang="en-GB" dirty="0"/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C3D359C7-6483-FAC0-A2FD-DC682E0E04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t>25</a:t>
            </a:r>
            <a:r>
              <a:rPr lang="en-GB" sz="1200" b="0" i="0" u="none" strike="noStrike" kern="1200" cap="none" spc="0" normalizeH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/5/2025</a:t>
            </a:r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09598036-CBBA-F175-8247-FA6A928AFF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i="0" u="none" strike="noStrike" kern="1200" cap="none" spc="0" normalizeH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E-Learning Platform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1DBA07A8-80A6-FBFB-9CCB-607947418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GB" sz="1200" b="0" i="0" u="none" strike="noStrike" kern="1200" cap="none" spc="0" normalizeH="0" baseline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GB" sz="1200" b="0" i="0" u="none" strike="noStrike" kern="1200" cap="none" spc="0" normalizeH="0" baseline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Зураг 4">
            <a:extLst>
              <a:ext uri="{FF2B5EF4-FFF2-40B4-BE49-F238E27FC236}">
                <a16:creationId xmlns:a16="http://schemas.microsoft.com/office/drawing/2014/main" id="{2CBF2451-615A-30D4-C2D7-F349A2A108F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5934" y="982742"/>
            <a:ext cx="9556955" cy="53736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4033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C37B28-C127-3031-F0A3-9F4A2DEA9C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7B30A-56A5-8636-F669-E739F8EF25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12" y="0"/>
            <a:ext cx="10515600" cy="1325563"/>
          </a:xfrm>
        </p:spPr>
        <p:txBody>
          <a:bodyPr rtlCol="0"/>
          <a:lstStyle/>
          <a:p>
            <a:pPr algn="ctr" rtl="0"/>
            <a:r>
              <a:rPr lang="en-US" dirty="0"/>
              <a:t>Course Creator: Create lesson/course </a:t>
            </a:r>
            <a:endParaRPr lang="en-GB" dirty="0"/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5C4BBDBF-A660-391C-0880-5CDC6863FE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t>25</a:t>
            </a:r>
            <a:r>
              <a:rPr lang="en-GB" sz="1200" b="0" i="0" u="none" strike="noStrike" kern="1200" cap="none" spc="0" normalizeH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/5/2025</a:t>
            </a:r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C96BB9CA-708D-E91E-5BDA-E9319BB985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i="0" u="none" strike="noStrike" kern="1200" cap="none" spc="0" normalizeH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E-Learning Platform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B1979EDD-F205-B012-6B60-15AB355BD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GB" sz="1200" b="0" i="0" u="none" strike="noStrike" kern="1200" cap="none" spc="0" normalizeH="0" baseline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GB" sz="1200" b="0" i="0" u="none" strike="noStrike" kern="1200" cap="none" spc="0" normalizeH="0" baseline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Зураг 3">
            <a:extLst>
              <a:ext uri="{FF2B5EF4-FFF2-40B4-BE49-F238E27FC236}">
                <a16:creationId xmlns:a16="http://schemas.microsoft.com/office/drawing/2014/main" id="{DB984AAD-BC26-4CF8-AE5F-1C92B6D71DC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5934" y="982742"/>
            <a:ext cx="9556955" cy="53736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323636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41D5E2-9E58-6FA5-FC85-4B4036C02D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74B26B-6247-362D-4A21-D4D97044CC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12" y="0"/>
            <a:ext cx="10515600" cy="1325563"/>
          </a:xfrm>
        </p:spPr>
        <p:txBody>
          <a:bodyPr rtlCol="0"/>
          <a:lstStyle/>
          <a:p>
            <a:pPr algn="ctr" rtl="0"/>
            <a:r>
              <a:rPr lang="en-US" dirty="0"/>
              <a:t>Course Creator: Create lesson/course </a:t>
            </a:r>
            <a:endParaRPr lang="en-GB" dirty="0"/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3A223799-7F84-8A34-D301-4B3CB93FC8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t>25</a:t>
            </a:r>
            <a:r>
              <a:rPr lang="en-GB" sz="1200" b="0" i="0" u="none" strike="noStrike" kern="1200" cap="none" spc="0" normalizeH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/5/2025</a:t>
            </a:r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C4888D37-EC6A-5067-D9F5-50E0F39BF8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i="0" u="none" strike="noStrike" kern="1200" cap="none" spc="0" normalizeH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E-Learning Platform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6FB06515-7982-CE5A-F458-CD4972A3E8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GB" sz="1200" b="0" i="0" u="none" strike="noStrike" kern="1200" cap="none" spc="0" normalizeH="0" baseline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GB" sz="1200" b="0" i="0" u="none" strike="noStrike" kern="1200" cap="none" spc="0" normalizeH="0" baseline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Зураг 4">
            <a:extLst>
              <a:ext uri="{FF2B5EF4-FFF2-40B4-BE49-F238E27FC236}">
                <a16:creationId xmlns:a16="http://schemas.microsoft.com/office/drawing/2014/main" id="{67AC0E23-8E1A-730E-6E4C-D4E9EEA81A8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1689" y="932987"/>
            <a:ext cx="9645445" cy="54233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851518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C44C0E-89DE-B74D-ED8E-EEED74070E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84A143-AF4B-EF74-F65F-8C561CB7D9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12" y="0"/>
            <a:ext cx="10515600" cy="1325563"/>
          </a:xfrm>
        </p:spPr>
        <p:txBody>
          <a:bodyPr rtlCol="0"/>
          <a:lstStyle/>
          <a:p>
            <a:pPr algn="ctr" rtl="0"/>
            <a:r>
              <a:rPr lang="en-US" dirty="0"/>
              <a:t>Course Creator: Edit/delete course</a:t>
            </a:r>
            <a:endParaRPr lang="en-GB" dirty="0"/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9E6E0F90-80A9-F2DF-F8CC-D7345AE4BA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t>25</a:t>
            </a:r>
            <a:r>
              <a:rPr lang="en-GB" sz="1200" b="0" i="0" u="none" strike="noStrike" kern="1200" cap="none" spc="0" normalizeH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/5/2025</a:t>
            </a:r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8BD64077-D681-E7C2-F06E-17CF2EAED3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i="0" u="none" strike="noStrike" kern="1200" cap="none" spc="0" normalizeH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E-Learning Platform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37D3BFC1-26B8-E202-2107-535D30B31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GB" sz="1200" b="0" i="0" u="none" strike="noStrike" kern="1200" cap="none" spc="0" normalizeH="0" baseline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GB" sz="1200" b="0" i="0" u="none" strike="noStrike" kern="1200" cap="none" spc="0" normalizeH="0" baseline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Зураг 4">
            <a:extLst>
              <a:ext uri="{FF2B5EF4-FFF2-40B4-BE49-F238E27FC236}">
                <a16:creationId xmlns:a16="http://schemas.microsoft.com/office/drawing/2014/main" id="{F49ADCFF-5E53-DD5F-005C-3DA20E77D54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37230" y="1344053"/>
            <a:ext cx="8914364" cy="50122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516864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484979-29D3-44F8-0111-8763CE39F0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74C42-F274-5D64-C875-9CD4E7207D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12" y="0"/>
            <a:ext cx="10515600" cy="1325563"/>
          </a:xfrm>
        </p:spPr>
        <p:txBody>
          <a:bodyPr rtlCol="0"/>
          <a:lstStyle/>
          <a:p>
            <a:pPr algn="ctr" rtl="0"/>
            <a:r>
              <a:rPr lang="en-US" dirty="0"/>
              <a:t>Administrator: Approve lesson/course</a:t>
            </a:r>
            <a:endParaRPr lang="en-GB" dirty="0"/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1313EA44-9029-9AF6-7AA8-E9742557AD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t>25</a:t>
            </a:r>
            <a:r>
              <a:rPr lang="en-GB" sz="1200" b="0" i="0" u="none" strike="noStrike" kern="1200" cap="none" spc="0" normalizeH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/5/2025</a:t>
            </a:r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ECA1E37D-54F8-B205-0A77-33B222B7EE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i="0" u="none" strike="noStrike" kern="1200" cap="none" spc="0" normalizeH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E-Learning Platform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BEB119C8-1E1A-F8AF-76FF-45FB5A31A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GB" sz="1200" b="0" i="0" u="none" strike="noStrike" kern="1200" cap="none" spc="0" normalizeH="0" baseline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GB" sz="1200" b="0" i="0" u="none" strike="noStrike" kern="1200" cap="none" spc="0" normalizeH="0" baseline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Зураг 3">
            <a:extLst>
              <a:ext uri="{FF2B5EF4-FFF2-40B4-BE49-F238E27FC236}">
                <a16:creationId xmlns:a16="http://schemas.microsoft.com/office/drawing/2014/main" id="{75DC4EF2-EFCC-5EC2-DFC5-477309207C2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14144" y="1205637"/>
            <a:ext cx="9160536" cy="51507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606900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22A4DB-1564-A6A8-AD99-12A8129507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06955-F6F8-50A0-96CE-514FE2E1CF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12" y="0"/>
            <a:ext cx="10515600" cy="1325563"/>
          </a:xfrm>
        </p:spPr>
        <p:txBody>
          <a:bodyPr rtlCol="0"/>
          <a:lstStyle/>
          <a:p>
            <a:pPr algn="ctr" rtl="0"/>
            <a:r>
              <a:rPr lang="en-US"/>
              <a:t>Administrator: Approve lesson/course</a:t>
            </a:r>
            <a:endParaRPr lang="en-GB" dirty="0"/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BEC65656-9E16-F648-810F-9A5A7DD2D6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t>25</a:t>
            </a:r>
            <a:r>
              <a:rPr lang="en-GB" sz="1200" b="0" i="0" u="none" strike="noStrike" kern="1200" cap="none" spc="0" normalizeH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/5/2025</a:t>
            </a:r>
            <a:endParaRPr lang="en-GB" sz="1200" b="0" i="0" u="none" strike="noStrike" kern="1200" cap="none" spc="0" normalizeH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DAE27543-8EA5-B7A8-31E1-60D2446D20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i="0" u="none" strike="noStrike" kern="1200" cap="none" spc="0" normalizeH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E-Learning Platform</a:t>
            </a:r>
            <a:endParaRPr lang="en-GB" sz="1200" b="0" i="0" u="none" strike="noStrike" kern="1200" cap="none" spc="0" normalizeH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71856F11-625E-0DDF-4369-DAE98F1050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GB" sz="1200" b="0" i="0" u="none" strike="noStrike" kern="1200" cap="none" spc="0" normalizeH="0" baseline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GB" sz="1200" b="0" i="0" u="none" strike="noStrike" kern="1200" cap="none" spc="0" normalizeH="0" baseline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Зураг 4">
            <a:extLst>
              <a:ext uri="{FF2B5EF4-FFF2-40B4-BE49-F238E27FC236}">
                <a16:creationId xmlns:a16="http://schemas.microsoft.com/office/drawing/2014/main" id="{386E07D9-FA29-E649-1D8B-F3286A24B0C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30221" y="1228473"/>
            <a:ext cx="9128382" cy="51278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672211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C4E895-BFCB-6787-A2A2-D2B4865609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CD668-C307-9BB2-0D06-7A7A63CA9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12" y="0"/>
            <a:ext cx="10515600" cy="1325563"/>
          </a:xfrm>
        </p:spPr>
        <p:txBody>
          <a:bodyPr rtlCol="0"/>
          <a:lstStyle/>
          <a:p>
            <a:pPr algn="ctr" rtl="0"/>
            <a:r>
              <a:rPr lang="en-US"/>
              <a:t>Administrator: Approve lesson/course</a:t>
            </a:r>
            <a:endParaRPr lang="en-GB" dirty="0"/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40C9BBC0-BC31-782A-386A-1FD996A0C3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t>25</a:t>
            </a:r>
            <a:r>
              <a:rPr lang="en-GB" sz="1200" b="0" i="0" u="none" strike="noStrike" kern="1200" cap="none" spc="0" normalizeH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/5/2025</a:t>
            </a:r>
            <a:endParaRPr lang="en-GB" sz="1200" b="0" i="0" u="none" strike="noStrike" kern="1200" cap="none" spc="0" normalizeH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D80CF348-8296-16D9-CE19-8F7426ABCD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i="0" u="none" strike="noStrike" kern="1200" cap="none" spc="0" normalizeH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E-Learning Platform</a:t>
            </a:r>
            <a:endParaRPr lang="en-GB" sz="1200" b="0" i="0" u="none" strike="noStrike" kern="1200" cap="none" spc="0" normalizeH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71B354A5-4536-8517-65EC-2B51C0E3EB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GB" sz="1200" b="0" i="0" u="none" strike="noStrike" kern="1200" cap="none" spc="0" normalizeH="0" baseline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GB" sz="1200" b="0" i="0" u="none" strike="noStrike" kern="1200" cap="none" spc="0" normalizeH="0" baseline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Зураг 3">
            <a:extLst>
              <a:ext uri="{FF2B5EF4-FFF2-40B4-BE49-F238E27FC236}">
                <a16:creationId xmlns:a16="http://schemas.microsoft.com/office/drawing/2014/main" id="{FE519364-B49F-913A-87B2-CEE1FB6A624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3047" y="979495"/>
            <a:ext cx="9562730" cy="53768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196994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36E49C-11A0-4C95-8A6E-FC7E9C57C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 dirty="0">
                <a:solidFill>
                  <a:srgbClr val="FFFFFF"/>
                </a:solidFill>
              </a:rPr>
              <a:t>Agenda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9C3FD2-AF88-4EF1-AFB7-5D31BD5AA0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marL="0" indent="0" rtl="0">
              <a:buNone/>
            </a:pPr>
            <a:r>
              <a:rPr lang="en-GB" b="1" dirty="0"/>
              <a:t>Short overview</a:t>
            </a:r>
          </a:p>
          <a:p>
            <a:pPr marL="0" indent="0" rtl="0">
              <a:buNone/>
            </a:pPr>
            <a:r>
              <a:rPr lang="en-GB" dirty="0"/>
              <a:t>Use-cases walkthrough</a:t>
            </a:r>
          </a:p>
          <a:p>
            <a:pPr marL="0" indent="0" rtl="0">
              <a:buNone/>
            </a:pPr>
            <a:r>
              <a:rPr lang="en-GB" dirty="0"/>
              <a:t>Technologies walkthrough</a:t>
            </a:r>
          </a:p>
          <a:p>
            <a:pPr marL="0" indent="0" rtl="0">
              <a:buNone/>
            </a:pPr>
            <a:r>
              <a:rPr lang="en-GB" dirty="0"/>
              <a:t>Size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C8B647-084C-492D-A242-148BEA5B68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t>25</a:t>
            </a:r>
            <a:r>
              <a:rPr lang="en-GB" sz="1200" b="0" i="0" u="none" strike="noStrike" kern="1200" cap="none" spc="0" normalizeH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/5/2025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A2B84E-2163-44C1-99D0-6F162AEA82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t>E-Learning Platform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AB1A36-2D6E-4392-AAA4-996FFE032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GB" sz="1200" b="0" i="0" u="none" strike="noStrike" kern="1200" cap="none" spc="0" normalizeH="0" baseline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GB" sz="1200" b="0" i="0" u="none" strike="noStrike" kern="1200" cap="none" spc="0" normalizeH="0" baseline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51602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63C3A5-B1DC-B737-B203-BACE46E7FB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94440E-071A-A939-62B3-AA27EDE318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12" y="0"/>
            <a:ext cx="10515600" cy="1325563"/>
          </a:xfrm>
        </p:spPr>
        <p:txBody>
          <a:bodyPr rtlCol="0"/>
          <a:lstStyle/>
          <a:p>
            <a:pPr algn="ctr" rtl="0"/>
            <a:r>
              <a:rPr lang="en-US"/>
              <a:t>Administrator: Approve lesson/course</a:t>
            </a:r>
            <a:endParaRPr lang="en-GB" dirty="0"/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D6DE7ABE-1834-AED3-F20B-610DC50B3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t>25</a:t>
            </a:r>
            <a:r>
              <a:rPr lang="en-GB" sz="1200" b="0" i="0" u="none" strike="noStrike" kern="1200" cap="none" spc="0" normalizeH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/5/2025</a:t>
            </a:r>
            <a:endParaRPr lang="en-GB" sz="1200" b="0" i="0" u="none" strike="noStrike" kern="1200" cap="none" spc="0" normalizeH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803A5D84-86D7-2FA7-3C2A-F52FF792E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i="0" u="none" strike="noStrike" kern="1200" cap="none" spc="0" normalizeH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E-Learning Platform</a:t>
            </a:r>
            <a:endParaRPr lang="en-GB" sz="1200" b="0" i="0" u="none" strike="noStrike" kern="1200" cap="none" spc="0" normalizeH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13654656-5421-2437-3E04-23CE4F8E4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GB" sz="1200" b="0" i="0" u="none" strike="noStrike" kern="1200" cap="none" spc="0" normalizeH="0" baseline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GB" sz="1200" b="0" i="0" u="none" strike="noStrike" kern="1200" cap="none" spc="0" normalizeH="0" baseline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Зураг 4">
            <a:extLst>
              <a:ext uri="{FF2B5EF4-FFF2-40B4-BE49-F238E27FC236}">
                <a16:creationId xmlns:a16="http://schemas.microsoft.com/office/drawing/2014/main" id="{0BB004F7-3E0C-D6B3-7456-F9B17122CD0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4637" y="1015020"/>
            <a:ext cx="9499549" cy="53413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881379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05A94F-FDDD-6FB3-CB82-25F7EF2AB4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60B62-8154-2E96-29BF-BE98EFB4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12" y="0"/>
            <a:ext cx="10515600" cy="1325563"/>
          </a:xfrm>
        </p:spPr>
        <p:txBody>
          <a:bodyPr rtlCol="0"/>
          <a:lstStyle/>
          <a:p>
            <a:pPr algn="ctr" rtl="0"/>
            <a:r>
              <a:rPr lang="en-US"/>
              <a:t>Administrator: Approve lesson/course</a:t>
            </a:r>
            <a:endParaRPr lang="en-GB" dirty="0"/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39EA9918-4255-E90B-5D18-F0B390A4F2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t>25</a:t>
            </a:r>
            <a:r>
              <a:rPr lang="en-GB" sz="1200" b="0" i="0" u="none" strike="noStrike" kern="1200" cap="none" spc="0" normalizeH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/5/2025</a:t>
            </a:r>
            <a:endParaRPr lang="en-GB" sz="1200" b="0" i="0" u="none" strike="noStrike" kern="1200" cap="none" spc="0" normalizeH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9C9182AA-585A-5EC8-0C9D-A1B0CD7113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i="0" u="none" strike="noStrike" kern="1200" cap="none" spc="0" normalizeH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E-Learning Platform</a:t>
            </a:r>
            <a:endParaRPr lang="en-GB" sz="1200" b="0" i="0" u="none" strike="noStrike" kern="1200" cap="none" spc="0" normalizeH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17CF5A83-536E-B61A-6063-A3212B18C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GB" sz="1200" b="0" i="0" u="none" strike="noStrike" kern="1200" cap="none" spc="0" normalizeH="0" baseline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GB" sz="1200" b="0" i="0" u="none" strike="noStrike" kern="1200" cap="none" spc="0" normalizeH="0" baseline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Зураг 4">
            <a:extLst>
              <a:ext uri="{FF2B5EF4-FFF2-40B4-BE49-F238E27FC236}">
                <a16:creationId xmlns:a16="http://schemas.microsoft.com/office/drawing/2014/main" id="{8EF0437F-7A2B-8451-A161-A916703FC61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82994" y="1058153"/>
            <a:ext cx="9422836" cy="52981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049189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15916A-F8EC-1EF3-C4DB-06C1F78F0C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EE47B-AED7-6E62-C4E6-97FEEF18C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12" y="0"/>
            <a:ext cx="10515600" cy="1325563"/>
          </a:xfrm>
        </p:spPr>
        <p:txBody>
          <a:bodyPr rtlCol="0"/>
          <a:lstStyle/>
          <a:p>
            <a:pPr algn="ctr" rtl="0"/>
            <a:r>
              <a:rPr lang="en-US"/>
              <a:t>Administrator: Approve lesson/course</a:t>
            </a:r>
            <a:endParaRPr lang="en-GB" dirty="0"/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60CB479E-EF5E-E40C-10FC-0D0550CD60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t>25</a:t>
            </a:r>
            <a:r>
              <a:rPr lang="en-GB" sz="1200" b="0" i="0" u="none" strike="noStrike" kern="1200" cap="none" spc="0" normalizeH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/5/2025</a:t>
            </a:r>
            <a:endParaRPr lang="en-GB" sz="1200" b="0" i="0" u="none" strike="noStrike" kern="1200" cap="none" spc="0" normalizeH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8DCE2383-9AAE-1583-2FE7-9655655CEC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i="0" u="none" strike="noStrike" kern="1200" cap="none" spc="0" normalizeH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E-Learning Platform</a:t>
            </a:r>
            <a:endParaRPr lang="en-GB" sz="1200" b="0" i="0" u="none" strike="noStrike" kern="1200" cap="none" spc="0" normalizeH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B47D22BB-3D01-901C-205E-C8A22773DD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GB" sz="1200" b="0" i="0" u="none" strike="noStrike" kern="1200" cap="none" spc="0" normalizeH="0" baseline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GB" sz="1200" b="0" i="0" u="none" strike="noStrike" kern="1200" cap="none" spc="0" normalizeH="0" baseline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Зураг 3">
            <a:extLst>
              <a:ext uri="{FF2B5EF4-FFF2-40B4-BE49-F238E27FC236}">
                <a16:creationId xmlns:a16="http://schemas.microsoft.com/office/drawing/2014/main" id="{44C176E0-CF55-D4D7-D6D2-B7C752879AE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02747" y="1192821"/>
            <a:ext cx="9183329" cy="51635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063422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98C7FE-74F8-6BB0-BACE-6B0ADAFCCA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95A20B-DA06-E63E-793F-8503470904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12" y="0"/>
            <a:ext cx="10515600" cy="1325563"/>
          </a:xfrm>
        </p:spPr>
        <p:txBody>
          <a:bodyPr rtlCol="0"/>
          <a:lstStyle/>
          <a:p>
            <a:pPr algn="ctr" rtl="0"/>
            <a:r>
              <a:rPr lang="en-US" dirty="0"/>
              <a:t>Learner: Enroll in courses </a:t>
            </a:r>
            <a:endParaRPr lang="en-GB" dirty="0"/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F616B198-F926-60A9-B678-3B00122131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t>25</a:t>
            </a:r>
            <a:r>
              <a:rPr lang="en-GB" sz="1200" b="0" i="0" u="none" strike="noStrike" kern="1200" cap="none" spc="0" normalizeH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/5/2025</a:t>
            </a:r>
            <a:endParaRPr lang="en-GB" sz="1200" b="0" i="0" u="none" strike="noStrike" kern="1200" cap="none" spc="0" normalizeH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D7C596EA-98E6-F2E1-186C-44E1DF5523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i="0" u="none" strike="noStrike" kern="1200" cap="none" spc="0" normalizeH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E-Learning Platform</a:t>
            </a:r>
            <a:endParaRPr lang="en-GB" sz="1200" b="0" i="0" u="none" strike="noStrike" kern="1200" cap="none" spc="0" normalizeH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6C31DC96-7C03-63E5-15FF-E6FED0D13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GB" sz="1200" b="0" i="0" u="none" strike="noStrike" kern="1200" cap="none" spc="0" normalizeH="0" baseline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GB" sz="1200" b="0" i="0" u="none" strike="noStrike" kern="1200" cap="none" spc="0" normalizeH="0" baseline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Зураг 4">
            <a:extLst>
              <a:ext uri="{FF2B5EF4-FFF2-40B4-BE49-F238E27FC236}">
                <a16:creationId xmlns:a16="http://schemas.microsoft.com/office/drawing/2014/main" id="{5048A10C-454D-D0F7-A828-1B838C05A78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45020" y="1127905"/>
            <a:ext cx="9298783" cy="52284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914286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6DA8E1-2644-A6A9-EF28-0964CD080B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7D8098-5132-E8FF-ECEA-905AFCAFC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12" y="0"/>
            <a:ext cx="10515600" cy="1325563"/>
          </a:xfrm>
        </p:spPr>
        <p:txBody>
          <a:bodyPr rtlCol="0"/>
          <a:lstStyle/>
          <a:p>
            <a:pPr algn="ctr" rtl="0"/>
            <a:r>
              <a:rPr lang="en-US" dirty="0"/>
              <a:t>Learner: Enroll in courses </a:t>
            </a:r>
            <a:endParaRPr lang="en-GB" dirty="0"/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A7DDA583-1781-776C-89AE-4611EABA13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t>25</a:t>
            </a:r>
            <a:r>
              <a:rPr lang="en-GB" sz="1200" b="0" i="0" u="none" strike="noStrike" kern="1200" cap="none" spc="0" normalizeH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/5/2025</a:t>
            </a:r>
            <a:endParaRPr lang="en-GB" sz="1200" b="0" i="0" u="none" strike="noStrike" kern="1200" cap="none" spc="0" normalizeH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906288DD-ABD6-E91B-7B0B-EE4920FB4F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i="0" u="none" strike="noStrike" kern="1200" cap="none" spc="0" normalizeH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E-Learning Platform</a:t>
            </a:r>
            <a:endParaRPr lang="en-GB" sz="1200" b="0" i="0" u="none" strike="noStrike" kern="1200" cap="none" spc="0" normalizeH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DD269543-15A7-13D7-E7D7-244B9CE13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GB" sz="1200" b="0" i="0" u="none" strike="noStrike" kern="1200" cap="none" spc="0" normalizeH="0" baseline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GB" sz="1200" b="0" i="0" u="none" strike="noStrike" kern="1200" cap="none" spc="0" normalizeH="0" baseline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Зураг 3">
            <a:extLst>
              <a:ext uri="{FF2B5EF4-FFF2-40B4-BE49-F238E27FC236}">
                <a16:creationId xmlns:a16="http://schemas.microsoft.com/office/drawing/2014/main" id="{E73469DB-7192-DB97-571E-3E3A95D7D38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04304" y="969663"/>
            <a:ext cx="9580216" cy="53866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78998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D1868B-47EF-E0B4-DF16-28FB8FCA87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2F8C17-D66D-383D-6196-D74D7D129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12" y="0"/>
            <a:ext cx="10515600" cy="1325563"/>
          </a:xfrm>
        </p:spPr>
        <p:txBody>
          <a:bodyPr rtlCol="0"/>
          <a:lstStyle/>
          <a:p>
            <a:pPr algn="ctr" rtl="0"/>
            <a:r>
              <a:rPr lang="en-US" dirty="0"/>
              <a:t>Learner: Enroll in courses </a:t>
            </a:r>
            <a:endParaRPr lang="en-GB" dirty="0"/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17E15CA6-9DC8-2374-85AD-BE63080FE5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t>25</a:t>
            </a:r>
            <a:r>
              <a:rPr lang="en-GB" sz="1200" b="0" i="0" u="none" strike="noStrike" kern="1200" cap="none" spc="0" normalizeH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/5/2025</a:t>
            </a:r>
            <a:endParaRPr lang="en-GB" sz="1200" b="0" i="0" u="none" strike="noStrike" kern="1200" cap="none" spc="0" normalizeH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495F8164-DFFB-347B-C5F1-BB40FA7AD2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i="0" u="none" strike="noStrike" kern="1200" cap="none" spc="0" normalizeH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E-Learning Platform</a:t>
            </a:r>
            <a:endParaRPr lang="en-GB" sz="1200" b="0" i="0" u="none" strike="noStrike" kern="1200" cap="none" spc="0" normalizeH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F479EA0E-0373-711F-ACF0-F4080BA8A3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GB" sz="1200" b="0" i="0" u="none" strike="noStrike" kern="1200" cap="none" spc="0" normalizeH="0" baseline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GB" sz="1200" b="0" i="0" u="none" strike="noStrike" kern="1200" cap="none" spc="0" normalizeH="0" baseline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Зураг 4">
            <a:extLst>
              <a:ext uri="{FF2B5EF4-FFF2-40B4-BE49-F238E27FC236}">
                <a16:creationId xmlns:a16="http://schemas.microsoft.com/office/drawing/2014/main" id="{D4AB3E2F-0000-7EC4-9CEC-171646232B0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8800" y="1222119"/>
            <a:ext cx="9131223" cy="51342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587178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7A6A87-914C-3C36-67A6-6E75218B99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9C8653-5EA4-C07A-C98E-0043543AA0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12" y="0"/>
            <a:ext cx="10515600" cy="1325563"/>
          </a:xfrm>
        </p:spPr>
        <p:txBody>
          <a:bodyPr rtlCol="0"/>
          <a:lstStyle/>
          <a:p>
            <a:pPr algn="ctr" rtl="0"/>
            <a:r>
              <a:rPr lang="en-US" dirty="0"/>
              <a:t>Learner: Complete lessons </a:t>
            </a:r>
            <a:endParaRPr lang="en-GB" dirty="0"/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EF187A20-49C8-71E9-1257-703C958BE4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t>25</a:t>
            </a:r>
            <a:r>
              <a:rPr lang="en-GB" sz="1200" b="0" i="0" u="none" strike="noStrike" kern="1200" cap="none" spc="0" normalizeH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/5/2025</a:t>
            </a:r>
            <a:endParaRPr lang="en-GB" sz="1200" b="0" i="0" u="none" strike="noStrike" kern="1200" cap="none" spc="0" normalizeH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1876E5A8-2FE6-59E9-DD10-5D530A73CA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i="0" u="none" strike="noStrike" kern="1200" cap="none" spc="0" normalizeH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E-Learning Platform</a:t>
            </a:r>
            <a:endParaRPr lang="en-GB" sz="1200" b="0" i="0" u="none" strike="noStrike" kern="1200" cap="none" spc="0" normalizeH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19700DA5-7EBA-F16C-E72D-1F96B98CF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GB" sz="1200" b="0" i="0" u="none" strike="noStrike" kern="1200" cap="none" spc="0" normalizeH="0" baseline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GB" sz="1200" b="0" i="0" u="none" strike="noStrike" kern="1200" cap="none" spc="0" normalizeH="0" baseline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Зураг 3">
            <a:extLst>
              <a:ext uri="{FF2B5EF4-FFF2-40B4-BE49-F238E27FC236}">
                <a16:creationId xmlns:a16="http://schemas.microsoft.com/office/drawing/2014/main" id="{C77F4E3F-6B96-E92C-D6B6-6FDBE47DB5B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35599" y="1004856"/>
            <a:ext cx="9517626" cy="53514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905703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474952-79FE-8A37-E058-CA7E7CFF43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D3A1BC-E7A9-580D-CC48-EEF8C03F86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12" y="0"/>
            <a:ext cx="10515600" cy="1325563"/>
          </a:xfrm>
        </p:spPr>
        <p:txBody>
          <a:bodyPr rtlCol="0"/>
          <a:lstStyle/>
          <a:p>
            <a:pPr algn="ctr" rtl="0"/>
            <a:r>
              <a:rPr lang="en-US" dirty="0"/>
              <a:t>Learner: Complete lessons </a:t>
            </a:r>
            <a:endParaRPr lang="en-GB" dirty="0"/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C8F060E5-4C81-022E-F626-CBD1A22B1E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t>25</a:t>
            </a:r>
            <a:r>
              <a:rPr lang="en-GB" sz="1200" b="0" i="0" u="none" strike="noStrike" kern="1200" cap="none" spc="0" normalizeH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/5/2025</a:t>
            </a:r>
            <a:endParaRPr lang="en-GB" sz="1200" b="0" i="0" u="none" strike="noStrike" kern="1200" cap="none" spc="0" normalizeH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CF5EA8E4-0AC6-2D22-7955-ABA32263DC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i="0" u="none" strike="noStrike" kern="1200" cap="none" spc="0" normalizeH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E-Learning Platform</a:t>
            </a:r>
            <a:endParaRPr lang="en-GB" sz="1200" b="0" i="0" u="none" strike="noStrike" kern="1200" cap="none" spc="0" normalizeH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9D9B30DA-908F-E253-FD46-95BADE884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GB" sz="1200" b="0" i="0" u="none" strike="noStrike" kern="1200" cap="none" spc="0" normalizeH="0" baseline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GB" sz="1200" b="0" i="0" u="none" strike="noStrike" kern="1200" cap="none" spc="0" normalizeH="0" baseline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Зураг 4">
            <a:extLst>
              <a:ext uri="{FF2B5EF4-FFF2-40B4-BE49-F238E27FC236}">
                <a16:creationId xmlns:a16="http://schemas.microsoft.com/office/drawing/2014/main" id="{7905642A-4690-8933-38BD-1F34F2F7F3B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83083" y="1170708"/>
            <a:ext cx="9222658" cy="51856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020744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06FE32-75B5-B354-24B6-D7303B7B98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07F62-AFC2-F553-5D96-52D920288A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12" y="0"/>
            <a:ext cx="10515600" cy="1325563"/>
          </a:xfrm>
        </p:spPr>
        <p:txBody>
          <a:bodyPr rtlCol="0"/>
          <a:lstStyle/>
          <a:p>
            <a:pPr algn="ctr" rtl="0"/>
            <a:r>
              <a:rPr lang="en-US" dirty="0"/>
              <a:t>Learner: View course completion percentage </a:t>
            </a:r>
            <a:endParaRPr lang="en-GB" dirty="0"/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DC270FBC-E991-D747-424D-7E1FE92992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t>25</a:t>
            </a:r>
            <a:r>
              <a:rPr lang="en-GB" sz="1200" b="0" i="0" u="none" strike="noStrike" kern="1200" cap="none" spc="0" normalizeH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/5/2025</a:t>
            </a:r>
            <a:endParaRPr lang="en-GB" sz="1200" b="0" i="0" u="none" strike="noStrike" kern="1200" cap="none" spc="0" normalizeH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AD5E9DE1-D55A-51B0-6D9C-BA3698D54D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i="0" u="none" strike="noStrike" kern="1200" cap="none" spc="0" normalizeH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E-Learning Platform</a:t>
            </a:r>
            <a:endParaRPr lang="en-GB" sz="1200" b="0" i="0" u="none" strike="noStrike" kern="1200" cap="none" spc="0" normalizeH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4E0E34FB-8FF0-86DA-D11D-E9434221E6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GB" sz="1200" b="0" i="0" u="none" strike="noStrike" kern="1200" cap="none" spc="0" normalizeH="0" baseline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GB" sz="1200" b="0" i="0" u="none" strike="noStrike" kern="1200" cap="none" spc="0" normalizeH="0" baseline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Зураг 3">
            <a:extLst>
              <a:ext uri="{FF2B5EF4-FFF2-40B4-BE49-F238E27FC236}">
                <a16:creationId xmlns:a16="http://schemas.microsoft.com/office/drawing/2014/main" id="{1840F14A-900F-53C1-E28F-1AFA612CBCD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30669" y="1111767"/>
            <a:ext cx="9327485" cy="52445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747674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61828F-38C4-BF42-8BA9-00B0155215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21623-A282-2331-0E05-90FE4639F3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12" y="0"/>
            <a:ext cx="10515600" cy="1325563"/>
          </a:xfrm>
        </p:spPr>
        <p:txBody>
          <a:bodyPr rtlCol="0"/>
          <a:lstStyle/>
          <a:p>
            <a:pPr algn="ctr" rtl="0"/>
            <a:r>
              <a:rPr lang="en-US" dirty="0"/>
              <a:t>Learner: View course completion percentage </a:t>
            </a:r>
            <a:endParaRPr lang="en-GB" dirty="0"/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4E861109-FC74-6699-4A57-67013D5E4C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t>25</a:t>
            </a:r>
            <a:r>
              <a:rPr lang="en-GB" sz="1200" b="0" i="0" u="none" strike="noStrike" kern="1200" cap="none" spc="0" normalizeH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/5/2025</a:t>
            </a:r>
            <a:endParaRPr lang="en-GB" sz="1200" b="0" i="0" u="none" strike="noStrike" kern="1200" cap="none" spc="0" normalizeH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F2675E0A-5108-DA6C-EC81-8C48C84F5A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i="0" u="none" strike="noStrike" kern="1200" cap="none" spc="0" normalizeH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E-Learning Platform</a:t>
            </a:r>
            <a:endParaRPr lang="en-GB" sz="1200" b="0" i="0" u="none" strike="noStrike" kern="1200" cap="none" spc="0" normalizeH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59EFAF3F-172B-9832-FA28-A714E1E13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GB" sz="1200" b="0" i="0" u="none" strike="noStrike" kern="1200" cap="none" spc="0" normalizeH="0" baseline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GB" sz="1200" b="0" i="0" u="none" strike="noStrike" kern="1200" cap="none" spc="0" normalizeH="0" baseline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Зураг 4">
            <a:extLst>
              <a:ext uri="{FF2B5EF4-FFF2-40B4-BE49-F238E27FC236}">
                <a16:creationId xmlns:a16="http://schemas.microsoft.com/office/drawing/2014/main" id="{3FB1044A-5C80-DCEA-C41A-376FF775568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24089" y="1104367"/>
            <a:ext cx="9340645" cy="52519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422180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6624E-1256-4074-A302-8EFDA23D7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12" y="0"/>
            <a:ext cx="10515600" cy="1325563"/>
          </a:xfrm>
        </p:spPr>
        <p:txBody>
          <a:bodyPr rtlCol="0"/>
          <a:lstStyle/>
          <a:p>
            <a:pPr algn="ctr" rtl="0"/>
            <a:r>
              <a:rPr lang="en-US" dirty="0"/>
              <a:t>Index page</a:t>
            </a:r>
            <a:endParaRPr lang="en-GB" dirty="0"/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93F1F6E8-FB29-489E-9497-38321677D8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t>25</a:t>
            </a:r>
            <a:r>
              <a:rPr lang="en-GB" sz="1200" b="0" i="0" u="none" strike="noStrike" kern="1200" cap="none" spc="0" normalizeH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/5/2025</a:t>
            </a:r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A86EFF1E-AB9A-40FE-A0CF-794B56E527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i="0" u="none" strike="noStrike" kern="1200" cap="none" spc="0" normalizeH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E-Learning Platform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013C53F7-A9FD-4503-9396-7A3FE9D0C6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GB" sz="1200" b="0" i="0" u="none" strike="noStrike" kern="1200" cap="none" spc="0" normalizeH="0" baseline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GB" sz="1200" b="0" i="0" u="none" strike="noStrike" kern="1200" cap="none" spc="0" normalizeH="0" baseline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4" name="Зураг 13">
            <a:extLst>
              <a:ext uri="{FF2B5EF4-FFF2-40B4-BE49-F238E27FC236}">
                <a16:creationId xmlns:a16="http://schemas.microsoft.com/office/drawing/2014/main" id="{31C484DB-46FD-1C99-5AA5-B44F6A1A334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13776" y="1092770"/>
            <a:ext cx="9361271" cy="52635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139107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762FE0-FDE9-15F7-3162-6B72B128D4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6710EA-E389-B7C8-40BE-9DC09C480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12" y="0"/>
            <a:ext cx="10515600" cy="1325563"/>
          </a:xfrm>
        </p:spPr>
        <p:txBody>
          <a:bodyPr rtlCol="0"/>
          <a:lstStyle/>
          <a:p>
            <a:pPr algn="ctr" rtl="0"/>
            <a:r>
              <a:rPr lang="en-US" dirty="0"/>
              <a:t>Learner: View enrolled courses and their completion status</a:t>
            </a:r>
            <a:endParaRPr lang="en-GB" dirty="0"/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5829A6F0-3B91-1D8B-55EF-EA954BF973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t>25</a:t>
            </a:r>
            <a:r>
              <a:rPr lang="en-GB" sz="1200" b="0" i="0" u="none" strike="noStrike" kern="1200" cap="none" spc="0" normalizeH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/5/2025</a:t>
            </a:r>
            <a:endParaRPr lang="en-GB" sz="1200" b="0" i="0" u="none" strike="noStrike" kern="1200" cap="none" spc="0" normalizeH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5E2879F0-3D16-093D-9BC6-3999435B2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i="0" u="none" strike="noStrike" kern="1200" cap="none" spc="0" normalizeH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E-Learning Platform</a:t>
            </a:r>
            <a:endParaRPr lang="en-GB" sz="1200" b="0" i="0" u="none" strike="noStrike" kern="1200" cap="none" spc="0" normalizeH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202A158F-90DB-34F8-708A-1D3062E28B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GB" sz="1200" b="0" i="0" u="none" strike="noStrike" kern="1200" cap="none" spc="0" normalizeH="0" baseline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GB" sz="1200" b="0" i="0" u="none" strike="noStrike" kern="1200" cap="none" spc="0" normalizeH="0" baseline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Зураг 3">
            <a:extLst>
              <a:ext uri="{FF2B5EF4-FFF2-40B4-BE49-F238E27FC236}">
                <a16:creationId xmlns:a16="http://schemas.microsoft.com/office/drawing/2014/main" id="{F9AADCC9-A690-DB71-AA8E-5E5B2D1F409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57860" y="1254798"/>
            <a:ext cx="9073104" cy="51015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811444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F33EB9-6946-CC76-EADB-1E0D8006C1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52BA83-1D72-E8B8-5940-F875D00FA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12" y="0"/>
            <a:ext cx="10515600" cy="1325563"/>
          </a:xfrm>
        </p:spPr>
        <p:txBody>
          <a:bodyPr rtlCol="0"/>
          <a:lstStyle/>
          <a:p>
            <a:pPr algn="ctr" rtl="0"/>
            <a:r>
              <a:rPr lang="en-US" dirty="0"/>
              <a:t>Learner, Administrator, Course Creator: Search courses</a:t>
            </a:r>
            <a:endParaRPr lang="en-GB" dirty="0"/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47B4FDB8-7666-E505-F2A9-5906B9BD3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t>25</a:t>
            </a:r>
            <a:r>
              <a:rPr lang="en-GB" sz="1200" b="0" i="0" u="none" strike="noStrike" kern="1200" cap="none" spc="0" normalizeH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/5/2025</a:t>
            </a:r>
            <a:endParaRPr lang="en-GB" sz="1200" b="0" i="0" u="none" strike="noStrike" kern="1200" cap="none" spc="0" normalizeH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5875BBB8-3115-31EC-E7E6-2CF7A9E0FD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i="0" u="none" strike="noStrike" kern="1200" cap="none" spc="0" normalizeH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E-Learning Platform</a:t>
            </a:r>
            <a:endParaRPr lang="en-GB" sz="1200" b="0" i="0" u="none" strike="noStrike" kern="1200" cap="none" spc="0" normalizeH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7A568C3F-7D62-123C-DF4B-D0C92B334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GB" sz="1200" b="0" i="0" u="none" strike="noStrike" kern="1200" cap="none" spc="0" normalizeH="0" baseline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GB" sz="1200" b="0" i="0" u="none" strike="noStrike" kern="1200" cap="none" spc="0" normalizeH="0" baseline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Зураг 4">
            <a:extLst>
              <a:ext uri="{FF2B5EF4-FFF2-40B4-BE49-F238E27FC236}">
                <a16:creationId xmlns:a16="http://schemas.microsoft.com/office/drawing/2014/main" id="{DD49F5A6-9432-8439-9DA6-0C87BDEF412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84644" y="1397373"/>
            <a:ext cx="8819535" cy="49589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569955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616516-6508-967A-DB38-A222A95B87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D493F2-DB81-94E4-4D2D-BF4A48CC9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12" y="0"/>
            <a:ext cx="10515600" cy="1325563"/>
          </a:xfrm>
        </p:spPr>
        <p:txBody>
          <a:bodyPr rtlCol="0"/>
          <a:lstStyle/>
          <a:p>
            <a:pPr algn="ctr" rtl="0"/>
            <a:r>
              <a:rPr lang="en-US" dirty="0"/>
              <a:t>Learner, Administrator, Course Creator: Search courses</a:t>
            </a:r>
            <a:endParaRPr lang="en-GB" dirty="0"/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EC8A597D-C46A-C983-0410-456909C616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t>25</a:t>
            </a:r>
            <a:r>
              <a:rPr lang="en-GB" sz="1200" b="0" i="0" u="none" strike="noStrike" kern="1200" cap="none" spc="0" normalizeH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/5/2025</a:t>
            </a:r>
            <a:endParaRPr lang="en-GB" sz="1200" b="0" i="0" u="none" strike="noStrike" kern="1200" cap="none" spc="0" normalizeH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B1C10578-1F82-ACC5-EACC-7941BE35E8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i="0" u="none" strike="noStrike" kern="1200" cap="none" spc="0" normalizeH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E-Learning Platform</a:t>
            </a:r>
            <a:endParaRPr lang="en-GB" sz="1200" b="0" i="0" u="none" strike="noStrike" kern="1200" cap="none" spc="0" normalizeH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815DF883-BED7-A58B-8959-F8939343A2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GB" sz="1200" b="0" i="0" u="none" strike="noStrike" kern="1200" cap="none" spc="0" normalizeH="0" baseline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GB" sz="1200" b="0" i="0" u="none" strike="noStrike" kern="1200" cap="none" spc="0" normalizeH="0" baseline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Зураг 3">
            <a:extLst>
              <a:ext uri="{FF2B5EF4-FFF2-40B4-BE49-F238E27FC236}">
                <a16:creationId xmlns:a16="http://schemas.microsoft.com/office/drawing/2014/main" id="{7958F6C2-BB5D-3EA5-C1D9-22137A410EF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73237" y="1272090"/>
            <a:ext cx="9042349" cy="50842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434908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DBC597-77AF-0AE2-5CC2-1A9244D7E0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F005D-BA53-3B19-FBB6-1122DD1249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12" y="0"/>
            <a:ext cx="10515600" cy="1325563"/>
          </a:xfrm>
        </p:spPr>
        <p:txBody>
          <a:bodyPr rtlCol="0"/>
          <a:lstStyle/>
          <a:p>
            <a:pPr algn="ctr" rtl="0"/>
            <a:r>
              <a:rPr lang="en-US" dirty="0"/>
              <a:t>Learner, Administrator, Course Creator: Search courses</a:t>
            </a:r>
            <a:endParaRPr lang="en-GB" dirty="0"/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4A2426CD-CFBB-9F07-D386-B1BE8799A0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t>25</a:t>
            </a:r>
            <a:r>
              <a:rPr lang="en-GB" sz="1200" b="0" i="0" u="none" strike="noStrike" kern="1200" cap="none" spc="0" normalizeH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/5/2025</a:t>
            </a:r>
            <a:endParaRPr lang="en-GB" sz="1200" b="0" i="0" u="none" strike="noStrike" kern="1200" cap="none" spc="0" normalizeH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15B67C7F-BBF7-D5DB-C81E-AB1C62158E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i="0" u="none" strike="noStrike" kern="1200" cap="none" spc="0" normalizeH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E-Learning Platform</a:t>
            </a:r>
            <a:endParaRPr lang="en-GB" sz="1200" b="0" i="0" u="none" strike="noStrike" kern="1200" cap="none" spc="0" normalizeH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C5C05298-24FE-050F-7414-49B9E95CBC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GB" sz="1200" b="0" i="0" u="none" strike="noStrike" kern="1200" cap="none" spc="0" normalizeH="0" baseline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GB" sz="1200" b="0" i="0" u="none" strike="noStrike" kern="1200" cap="none" spc="0" normalizeH="0" baseline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Зураг 4">
            <a:extLst>
              <a:ext uri="{FF2B5EF4-FFF2-40B4-BE49-F238E27FC236}">
                <a16:creationId xmlns:a16="http://schemas.microsoft.com/office/drawing/2014/main" id="{A129E976-D298-943C-211D-02FFA7C02F3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29411" y="1447715"/>
            <a:ext cx="8730001" cy="49086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345624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47B6B0-C67C-9EAC-A319-7F4F27BC92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733FD9-D42F-4D2C-EF8B-CA403674CB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12" y="0"/>
            <a:ext cx="10515600" cy="1325563"/>
          </a:xfrm>
        </p:spPr>
        <p:txBody>
          <a:bodyPr rtlCol="0"/>
          <a:lstStyle/>
          <a:p>
            <a:pPr algn="ctr" rtl="0"/>
            <a:r>
              <a:rPr lang="en-US" dirty="0"/>
              <a:t>Course Creator: Observe enrolled learners in a course </a:t>
            </a:r>
            <a:endParaRPr lang="en-GB" dirty="0"/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50443287-D622-B852-4831-49262ED3D8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t>25</a:t>
            </a:r>
            <a:r>
              <a:rPr lang="en-GB" sz="1200" b="0" i="0" u="none" strike="noStrike" kern="1200" cap="none" spc="0" normalizeH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/5/2025</a:t>
            </a:r>
            <a:endParaRPr lang="en-GB" sz="1200" b="0" i="0" u="none" strike="noStrike" kern="1200" cap="none" spc="0" normalizeH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EAF0895D-F199-7CE3-43B5-522AF25C0E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i="0" u="none" strike="noStrike" kern="1200" cap="none" spc="0" normalizeH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E-Learning Platform</a:t>
            </a:r>
            <a:endParaRPr lang="en-GB" sz="1200" b="0" i="0" u="none" strike="noStrike" kern="1200" cap="none" spc="0" normalizeH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9739AB5A-D009-A09E-02EB-01DA5D0044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GB" sz="1200" b="0" i="0" u="none" strike="noStrike" kern="1200" cap="none" spc="0" normalizeH="0" baseline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GB" sz="1200" b="0" i="0" u="none" strike="noStrike" kern="1200" cap="none" spc="0" normalizeH="0" baseline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Зураг 3">
            <a:extLst>
              <a:ext uri="{FF2B5EF4-FFF2-40B4-BE49-F238E27FC236}">
                <a16:creationId xmlns:a16="http://schemas.microsoft.com/office/drawing/2014/main" id="{B9F88339-1FCA-1011-9DC2-E3F317B1E0D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21493" y="1382187"/>
            <a:ext cx="8745837" cy="49175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773976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972666-8676-4F3F-DBD7-A5738EAF42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BF787E-D201-5627-38DD-578FF17B90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12" y="0"/>
            <a:ext cx="10515600" cy="1325563"/>
          </a:xfrm>
        </p:spPr>
        <p:txBody>
          <a:bodyPr rtlCol="0"/>
          <a:lstStyle/>
          <a:p>
            <a:pPr algn="ctr" rtl="0"/>
            <a:r>
              <a:rPr lang="en-US" dirty="0"/>
              <a:t>Responsiveness</a:t>
            </a:r>
            <a:endParaRPr lang="en-GB" dirty="0"/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0D9B4826-135C-93AC-930D-2AB96FEA51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t>25</a:t>
            </a:r>
            <a:r>
              <a:rPr lang="en-GB" sz="1200" b="0" i="0" u="none" strike="noStrike" kern="1200" cap="none" spc="0" normalizeH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/5/2025</a:t>
            </a:r>
            <a:endParaRPr lang="en-GB" sz="1200" b="0" i="0" u="none" strike="noStrike" kern="1200" cap="none" spc="0" normalizeH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DD51D621-8600-0B03-D5F1-C0186E2AF2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i="0" u="none" strike="noStrike" kern="1200" cap="none" spc="0" normalizeH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E-Learning Platform</a:t>
            </a:r>
            <a:endParaRPr lang="en-GB" sz="1200" b="0" i="0" u="none" strike="noStrike" kern="1200" cap="none" spc="0" normalizeH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66BA20EE-E039-4856-B670-683F36E2AF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GB" sz="1200" b="0" i="0" u="none" strike="noStrike" kern="1200" cap="none" spc="0" normalizeH="0" baseline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GB" sz="1200" b="0" i="0" u="none" strike="noStrike" kern="1200" cap="none" spc="0" normalizeH="0" baseline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Зураг 6">
            <a:extLst>
              <a:ext uri="{FF2B5EF4-FFF2-40B4-BE49-F238E27FC236}">
                <a16:creationId xmlns:a16="http://schemas.microsoft.com/office/drawing/2014/main" id="{527C0BCD-FC1B-513A-4741-11FF27CD8E3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124" y="1056764"/>
            <a:ext cx="3684637" cy="44362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Зураг 8">
            <a:extLst>
              <a:ext uri="{FF2B5EF4-FFF2-40B4-BE49-F238E27FC236}">
                <a16:creationId xmlns:a16="http://schemas.microsoft.com/office/drawing/2014/main" id="{1E2D0C13-8DF6-A338-90E4-6DE1A8107ED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51242" y="1056762"/>
            <a:ext cx="3689517" cy="44362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Зураг 10">
            <a:extLst>
              <a:ext uri="{FF2B5EF4-FFF2-40B4-BE49-F238E27FC236}">
                <a16:creationId xmlns:a16="http://schemas.microsoft.com/office/drawing/2014/main" id="{2147790A-6F08-2232-84D2-7CE3C19E9BD3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85241" y="1056762"/>
            <a:ext cx="3669152" cy="44362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483787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9973F2-6FCE-B5BA-B0CB-6B17F4696C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29078A-E431-9DF3-15B8-45F833C53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 dirty="0">
                <a:solidFill>
                  <a:srgbClr val="FFFFFF"/>
                </a:solidFill>
              </a:rPr>
              <a:t>Agenda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6B2CA7-C9FB-D757-18CE-527D0DDC78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78320" y="1536192"/>
            <a:ext cx="5111496" cy="3931920"/>
          </a:xfrm>
        </p:spPr>
        <p:txBody>
          <a:bodyPr rtlCol="0"/>
          <a:lstStyle/>
          <a:p>
            <a:pPr marL="0" indent="0" rtl="0">
              <a:buNone/>
            </a:pPr>
            <a:r>
              <a:rPr lang="en-GB" dirty="0"/>
              <a:t>Short overview</a:t>
            </a:r>
          </a:p>
          <a:p>
            <a:pPr marL="0" indent="0" rtl="0">
              <a:buNone/>
            </a:pPr>
            <a:r>
              <a:rPr lang="en-GB" dirty="0"/>
              <a:t>Use-cases walkthrough</a:t>
            </a:r>
          </a:p>
          <a:p>
            <a:pPr marL="0" indent="0" rtl="0">
              <a:buNone/>
            </a:pPr>
            <a:r>
              <a:rPr lang="en-GB" b="1" dirty="0"/>
              <a:t>Technologies walkthrough</a:t>
            </a:r>
          </a:p>
          <a:p>
            <a:pPr marL="0" indent="0" rtl="0">
              <a:buNone/>
            </a:pPr>
            <a:r>
              <a:rPr lang="en-GB" dirty="0"/>
              <a:t>Size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768C0A-E492-1FA7-6434-AB332C948F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t>25</a:t>
            </a:r>
            <a:r>
              <a:rPr lang="en-GB" sz="1200" b="0" i="0" u="none" strike="noStrike" kern="1200" cap="none" spc="0" normalizeH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/5/2025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91A5D8-DA1E-C9CA-197B-23E249029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t>E-Learning Platform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AA5BAC-97FE-0744-C940-15349F606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GB" sz="1200" b="0" i="0" u="none" strike="noStrike" kern="1200" cap="none" spc="0" normalizeH="0" baseline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GB" sz="1200" b="0" i="0" u="none" strike="noStrike" kern="1200" cap="none" spc="0" normalizeH="0" baseline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3201158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A50074-3112-3294-B4B1-D49EFCDDBE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FCA9E6-45B1-B3CA-4F0C-DE44B4D9C5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12" y="0"/>
            <a:ext cx="10515600" cy="1325563"/>
          </a:xfrm>
        </p:spPr>
        <p:txBody>
          <a:bodyPr rtlCol="0"/>
          <a:lstStyle/>
          <a:p>
            <a:pPr algn="ctr" rtl="0"/>
            <a:r>
              <a:rPr lang="en-US" dirty="0"/>
              <a:t>Bootstrap</a:t>
            </a:r>
            <a:endParaRPr lang="en-GB" dirty="0"/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2CCD30C5-85EE-7DF0-3744-AD231DFE78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t>25</a:t>
            </a:r>
            <a:r>
              <a:rPr lang="en-GB" sz="1200" b="0" i="0" u="none" strike="noStrike" kern="1200" cap="none" spc="0" normalizeH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/5/2025</a:t>
            </a:r>
            <a:endParaRPr lang="en-GB" sz="1200" b="0" i="0" u="none" strike="noStrike" kern="1200" cap="none" spc="0" normalizeH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FF2747BA-2140-C6C8-1097-43672260B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i="0" u="none" strike="noStrike" kern="1200" cap="none" spc="0" normalizeH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E-Learning Platform</a:t>
            </a:r>
            <a:endParaRPr lang="en-GB" sz="1200" b="0" i="0" u="none" strike="noStrike" kern="1200" cap="none" spc="0" normalizeH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03B49BE3-774A-A332-8A0A-B312EE1147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GB" sz="1200" b="0" i="0" u="none" strike="noStrike" kern="1200" cap="none" spc="0" normalizeH="0" baseline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GB" sz="1200" b="0" i="0" u="none" strike="noStrike" kern="1200" cap="none" spc="0" normalizeH="0" baseline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Зураг 3">
            <a:extLst>
              <a:ext uri="{FF2B5EF4-FFF2-40B4-BE49-F238E27FC236}">
                <a16:creationId xmlns:a16="http://schemas.microsoft.com/office/drawing/2014/main" id="{5CA639CA-DCA9-92F6-DB4F-10ADD14CC5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425" y="2149910"/>
            <a:ext cx="10541150" cy="25581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524044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A593B4-A1CA-6EAB-3073-8D29022949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03B28-BC45-2371-F74B-FC881204FA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12" y="0"/>
            <a:ext cx="10515600" cy="1325563"/>
          </a:xfrm>
        </p:spPr>
        <p:txBody>
          <a:bodyPr rtlCol="0"/>
          <a:lstStyle/>
          <a:p>
            <a:pPr algn="ctr" rtl="0"/>
            <a:r>
              <a:rPr lang="en-US" dirty="0"/>
              <a:t>Thymeleaf</a:t>
            </a:r>
            <a:endParaRPr lang="en-GB" dirty="0"/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56FF212A-DEA1-1154-C059-80CF9B7348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t>25</a:t>
            </a:r>
            <a:r>
              <a:rPr lang="en-GB" sz="1200" b="0" i="0" u="none" strike="noStrike" kern="1200" cap="none" spc="0" normalizeH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/5/2025</a:t>
            </a:r>
            <a:endParaRPr lang="en-GB" sz="1200" b="0" i="0" u="none" strike="noStrike" kern="1200" cap="none" spc="0" normalizeH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5355ABB4-1A15-6887-AC63-4DEEB9C0F4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i="0" u="none" strike="noStrike" kern="1200" cap="none" spc="0" normalizeH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E-Learning Platform</a:t>
            </a:r>
            <a:endParaRPr lang="en-GB" sz="1200" b="0" i="0" u="none" strike="noStrike" kern="1200" cap="none" spc="0" normalizeH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01508075-75FA-4FF9-35D6-3DF8946F7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GB" sz="1200" b="0" i="0" u="none" strike="noStrike" kern="1200" cap="none" spc="0" normalizeH="0" baseline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GB" sz="1200" b="0" i="0" u="none" strike="noStrike" kern="1200" cap="none" spc="0" normalizeH="0" baseline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Зураг 6">
            <a:extLst>
              <a:ext uri="{FF2B5EF4-FFF2-40B4-BE49-F238E27FC236}">
                <a16:creationId xmlns:a16="http://schemas.microsoft.com/office/drawing/2014/main" id="{8615525A-E31B-ED22-D36A-9C93877279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9991" y="2300842"/>
            <a:ext cx="9152018" cy="22563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3741034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485C55-3CCD-13DC-5E78-7588DC75D7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56D4C-2B89-DE53-FC41-7CBF4E4BB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12" y="0"/>
            <a:ext cx="10515600" cy="1325563"/>
          </a:xfrm>
        </p:spPr>
        <p:txBody>
          <a:bodyPr rtlCol="0"/>
          <a:lstStyle/>
          <a:p>
            <a:pPr algn="ctr" rtl="0"/>
            <a:r>
              <a:rPr lang="en-US" dirty="0"/>
              <a:t>Thymeleaf</a:t>
            </a:r>
            <a:endParaRPr lang="en-GB" dirty="0"/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D80CCB79-5ED4-46FD-320F-AA72B63B9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t>25</a:t>
            </a:r>
            <a:r>
              <a:rPr lang="en-GB" sz="1200" b="0" i="0" u="none" strike="noStrike" kern="1200" cap="none" spc="0" normalizeH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/5/2025</a:t>
            </a:r>
            <a:endParaRPr lang="en-GB" sz="1200" b="0" i="0" u="none" strike="noStrike" kern="1200" cap="none" spc="0" normalizeH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4C740D80-5153-CD3A-417E-C8DA45253B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i="0" u="none" strike="noStrike" kern="1200" cap="none" spc="0" normalizeH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E-Learning Platform</a:t>
            </a:r>
            <a:endParaRPr lang="en-GB" sz="1200" b="0" i="0" u="none" strike="noStrike" kern="1200" cap="none" spc="0" normalizeH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4BAA573E-A101-E1B0-6670-55B995718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GB" sz="1200" b="0" i="0" u="none" strike="noStrike" kern="1200" cap="none" spc="0" normalizeH="0" baseline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GB" sz="1200" b="0" i="0" u="none" strike="noStrike" kern="1200" cap="none" spc="0" normalizeH="0" baseline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Зураг 3">
            <a:extLst>
              <a:ext uri="{FF2B5EF4-FFF2-40B4-BE49-F238E27FC236}">
                <a16:creationId xmlns:a16="http://schemas.microsoft.com/office/drawing/2014/main" id="{5597D8F9-7049-3AF7-33D5-9F56908CA7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022" y="1601483"/>
            <a:ext cx="10611956" cy="36550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868620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F650D0-CEC3-D1E7-B153-DB650FC10E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89C4AB-9E96-5F43-2343-32D24B5F4F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 dirty="0">
                <a:solidFill>
                  <a:srgbClr val="FFFFFF"/>
                </a:solidFill>
              </a:rPr>
              <a:t>Agenda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C0E4CD-9133-C475-B7A6-7C6578B8D0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marL="0" indent="0" rtl="0">
              <a:buNone/>
            </a:pPr>
            <a:r>
              <a:rPr lang="en-GB" dirty="0"/>
              <a:t>Short overview</a:t>
            </a:r>
          </a:p>
          <a:p>
            <a:pPr marL="0" indent="0" rtl="0">
              <a:buNone/>
            </a:pPr>
            <a:r>
              <a:rPr lang="en-GB" b="1" dirty="0"/>
              <a:t>Use-cases walkthrough</a:t>
            </a:r>
          </a:p>
          <a:p>
            <a:pPr marL="0" indent="0" rtl="0">
              <a:buNone/>
            </a:pPr>
            <a:r>
              <a:rPr lang="en-GB" dirty="0"/>
              <a:t>Technologies walkthrough</a:t>
            </a:r>
          </a:p>
          <a:p>
            <a:pPr marL="0" indent="0" rtl="0">
              <a:buNone/>
            </a:pPr>
            <a:r>
              <a:rPr lang="en-GB" dirty="0"/>
              <a:t>Size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D05596-F73C-674D-6F69-DD1B489403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t>25</a:t>
            </a:r>
            <a:r>
              <a:rPr lang="en-GB" sz="1200" b="0" i="0" u="none" strike="noStrike" kern="1200" cap="none" spc="0" normalizeH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/5/2025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A5AD8D-530D-4DA3-B1D1-AA2A549729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t>E-Learning Platform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B10794-3D84-3AF0-A244-31AFA60CE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GB" sz="1200" b="0" i="0" u="none" strike="noStrike" kern="1200" cap="none" spc="0" normalizeH="0" baseline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GB" sz="1200" b="0" i="0" u="none" strike="noStrike" kern="1200" cap="none" spc="0" normalizeH="0" baseline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519080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8ACC0F-61C8-2421-D442-31C0AA9873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32D179-02C0-F3BA-05A5-93CB5C2B05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12" y="0"/>
            <a:ext cx="10515600" cy="1325563"/>
          </a:xfrm>
        </p:spPr>
        <p:txBody>
          <a:bodyPr rtlCol="0"/>
          <a:lstStyle/>
          <a:p>
            <a:pPr algn="ctr" rtl="0"/>
            <a:r>
              <a:rPr lang="en-US" dirty="0"/>
              <a:t>Font Awesome</a:t>
            </a:r>
            <a:endParaRPr lang="en-GB" dirty="0"/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06D88855-C60F-54F2-4D8D-F01469C9D9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t>25</a:t>
            </a:r>
            <a:r>
              <a:rPr lang="en-GB" sz="1200" b="0" i="0" u="none" strike="noStrike" kern="1200" cap="none" spc="0" normalizeH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/5/2025</a:t>
            </a:r>
            <a:endParaRPr lang="en-GB" sz="1200" b="0" i="0" u="none" strike="noStrike" kern="1200" cap="none" spc="0" normalizeH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34C57670-BFFD-A92A-889A-965A79943F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i="0" u="none" strike="noStrike" kern="1200" cap="none" spc="0" normalizeH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E-Learning Platform</a:t>
            </a:r>
            <a:endParaRPr lang="en-GB" sz="1200" b="0" i="0" u="none" strike="noStrike" kern="1200" cap="none" spc="0" normalizeH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CAB073BD-8F29-1C0F-E057-C872DECBF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GB" sz="1200" b="0" i="0" u="none" strike="noStrike" kern="1200" cap="none" spc="0" normalizeH="0" baseline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GB" sz="1200" b="0" i="0" u="none" strike="noStrike" kern="1200" cap="none" spc="0" normalizeH="0" baseline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Зураг 4">
            <a:extLst>
              <a:ext uri="{FF2B5EF4-FFF2-40B4-BE49-F238E27FC236}">
                <a16:creationId xmlns:a16="http://schemas.microsoft.com/office/drawing/2014/main" id="{1715DD48-C073-CCE3-F3BE-DDD470B7F0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1430" y="3085215"/>
            <a:ext cx="8145963" cy="6875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6244332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76131B-45FD-2D21-01EF-6C8740E744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9B657-96C6-4B9F-2DE6-99CD67E2C7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12" y="0"/>
            <a:ext cx="10515600" cy="1325563"/>
          </a:xfrm>
        </p:spPr>
        <p:txBody>
          <a:bodyPr rtlCol="0"/>
          <a:lstStyle/>
          <a:p>
            <a:pPr algn="ctr" rtl="0"/>
            <a:r>
              <a:rPr lang="en-US" dirty="0"/>
              <a:t>MySQL</a:t>
            </a:r>
            <a:endParaRPr lang="en-GB" dirty="0"/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43F0C7B9-A56B-71C9-4391-43FC0FAD72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t>25</a:t>
            </a:r>
            <a:r>
              <a:rPr lang="en-GB" sz="1200" b="0" i="0" u="none" strike="noStrike" kern="1200" cap="none" spc="0" normalizeH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/5/2025</a:t>
            </a:r>
            <a:endParaRPr lang="en-GB" sz="1200" b="0" i="0" u="none" strike="noStrike" kern="1200" cap="none" spc="0" normalizeH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1DA75D1A-AF53-CB83-F7F1-74FDBDAE1E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i="0" u="none" strike="noStrike" kern="1200" cap="none" spc="0" normalizeH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E-Learning Platform</a:t>
            </a:r>
            <a:endParaRPr lang="en-GB" sz="1200" b="0" i="0" u="none" strike="noStrike" kern="1200" cap="none" spc="0" normalizeH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D967DA15-7373-B9EB-0963-7A666D2ABC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GB" sz="1200" b="0" i="0" u="none" strike="noStrike" kern="1200" cap="none" spc="0" normalizeH="0" baseline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GB" sz="1200" b="0" i="0" u="none" strike="noStrike" kern="1200" cap="none" spc="0" normalizeH="0" baseline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Зураг 3">
            <a:extLst>
              <a:ext uri="{FF2B5EF4-FFF2-40B4-BE49-F238E27FC236}">
                <a16:creationId xmlns:a16="http://schemas.microsoft.com/office/drawing/2014/main" id="{392B6956-6538-B6B1-84A8-D740B888B2A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18789" y="1325563"/>
            <a:ext cx="8951245" cy="47391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7964074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84E082-24D2-E49C-0C32-237AE00800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22855A-6B81-BE70-F51A-2B427CCCA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12" y="0"/>
            <a:ext cx="10515600" cy="1325563"/>
          </a:xfrm>
        </p:spPr>
        <p:txBody>
          <a:bodyPr rtlCol="0"/>
          <a:lstStyle/>
          <a:p>
            <a:pPr algn="ctr" rtl="0"/>
            <a:r>
              <a:rPr lang="en-US" dirty="0"/>
              <a:t>Spring</a:t>
            </a:r>
            <a:endParaRPr lang="en-GB" dirty="0"/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E512A659-320B-CCC0-9AF5-9CF563C14C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t>25</a:t>
            </a:r>
            <a:r>
              <a:rPr lang="en-GB" sz="1200" b="0" i="0" u="none" strike="noStrike" kern="1200" cap="none" spc="0" normalizeH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/5/2025</a:t>
            </a:r>
            <a:endParaRPr lang="en-GB" sz="1200" b="0" i="0" u="none" strike="noStrike" kern="1200" cap="none" spc="0" normalizeH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CFAF3DF1-C885-CAA1-D558-ED1719A278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i="0" u="none" strike="noStrike" kern="1200" cap="none" spc="0" normalizeH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E-Learning Platform</a:t>
            </a:r>
            <a:endParaRPr lang="en-GB" sz="1200" b="0" i="0" u="none" strike="noStrike" kern="1200" cap="none" spc="0" normalizeH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339B323D-0C87-98F7-E6BE-FFE9B7EE8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GB" sz="1200" b="0" i="0" u="none" strike="noStrike" kern="1200" cap="none" spc="0" normalizeH="0" baseline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GB" sz="1200" b="0" i="0" u="none" strike="noStrike" kern="1200" cap="none" spc="0" normalizeH="0" baseline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Зураг 4">
            <a:extLst>
              <a:ext uri="{FF2B5EF4-FFF2-40B4-BE49-F238E27FC236}">
                <a16:creationId xmlns:a16="http://schemas.microsoft.com/office/drawing/2014/main" id="{5EC5BB97-7136-726A-3787-7FC3F1DBD5B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32360" y="1325563"/>
            <a:ext cx="9724103" cy="46115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3861894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B7E00B-3F36-53F0-0947-4CA285DB66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BB0016-2275-948B-3810-0E8DDEB991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12" y="0"/>
            <a:ext cx="10515600" cy="1325563"/>
          </a:xfrm>
        </p:spPr>
        <p:txBody>
          <a:bodyPr rtlCol="0"/>
          <a:lstStyle/>
          <a:p>
            <a:pPr algn="ctr" rtl="0"/>
            <a:r>
              <a:rPr lang="en-US" dirty="0"/>
              <a:t>Google OAuth 2.0</a:t>
            </a:r>
            <a:endParaRPr lang="en-GB" dirty="0"/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29A1ED4E-FDA1-E19E-DF79-F4CD8E4C4B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t>25</a:t>
            </a:r>
            <a:r>
              <a:rPr lang="en-GB" sz="1200" b="0" i="0" u="none" strike="noStrike" kern="1200" cap="none" spc="0" normalizeH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/5/2025</a:t>
            </a:r>
            <a:endParaRPr lang="en-GB" sz="1200" b="0" i="0" u="none" strike="noStrike" kern="1200" cap="none" spc="0" normalizeH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F967A83E-7AB0-D15F-4EBA-2AF718AE7E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i="0" u="none" strike="noStrike" kern="1200" cap="none" spc="0" normalizeH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E-Learning Platform</a:t>
            </a:r>
            <a:endParaRPr lang="en-GB" sz="1200" b="0" i="0" u="none" strike="noStrike" kern="1200" cap="none" spc="0" normalizeH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CF75A5D9-B0C6-692E-9961-626B10B241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GB" sz="1200" b="0" i="0" u="none" strike="noStrike" kern="1200" cap="none" spc="0" normalizeH="0" baseline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GB" sz="1200" b="0" i="0" u="none" strike="noStrike" kern="1200" cap="none" spc="0" normalizeH="0" baseline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Зураг 3">
            <a:extLst>
              <a:ext uri="{FF2B5EF4-FFF2-40B4-BE49-F238E27FC236}">
                <a16:creationId xmlns:a16="http://schemas.microsoft.com/office/drawing/2014/main" id="{5B2E79AD-5FF4-7531-FDB3-9913E833F12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5718" y="982499"/>
            <a:ext cx="9557388" cy="53738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1683159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E076FC-A914-F885-E3CC-11F077C19D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02AC2A-FAB7-5ECD-AEC8-97C88B717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 dirty="0">
                <a:solidFill>
                  <a:srgbClr val="FFFFFF"/>
                </a:solidFill>
              </a:rPr>
              <a:t>Agenda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68F8C5-5615-BFA1-2182-C45B963409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marL="0" indent="0" rtl="0">
              <a:buNone/>
            </a:pPr>
            <a:r>
              <a:rPr lang="en-GB" dirty="0"/>
              <a:t>Short overview</a:t>
            </a:r>
          </a:p>
          <a:p>
            <a:pPr marL="0" indent="0" rtl="0">
              <a:buNone/>
            </a:pPr>
            <a:r>
              <a:rPr lang="en-GB" dirty="0"/>
              <a:t>Use-cases walkthrough</a:t>
            </a:r>
          </a:p>
          <a:p>
            <a:pPr marL="0" indent="0" rtl="0">
              <a:buNone/>
            </a:pPr>
            <a:r>
              <a:rPr lang="en-GB" dirty="0"/>
              <a:t>Technologies walkthrough</a:t>
            </a:r>
          </a:p>
          <a:p>
            <a:pPr marL="0" indent="0" rtl="0">
              <a:buNone/>
            </a:pPr>
            <a:r>
              <a:rPr lang="en-GB" b="1" dirty="0"/>
              <a:t>Size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67508B-7096-ACD9-D00E-E918E721EA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t>25</a:t>
            </a:r>
            <a:r>
              <a:rPr lang="en-GB" sz="1200" b="0" i="0" u="none" strike="noStrike" kern="1200" cap="none" spc="0" normalizeH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/5/2025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C811EB-73F7-F7A1-C458-CFA3D6C8E4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t>E-Learning Platform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32EA24-AC0B-7E5F-A98C-6AF4542785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GB" sz="1200" b="0" i="0" u="none" strike="noStrike" kern="1200" cap="none" spc="0" normalizeH="0" baseline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GB" sz="1200" b="0" i="0" u="none" strike="noStrike" kern="1200" cap="none" spc="0" normalizeH="0" baseline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9564644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8532CF-E8F1-3140-77F4-9225B6BA2F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9E7414-5CB2-244C-E687-F68250A275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12" y="0"/>
            <a:ext cx="10515600" cy="1325563"/>
          </a:xfrm>
        </p:spPr>
        <p:txBody>
          <a:bodyPr rtlCol="0"/>
          <a:lstStyle/>
          <a:p>
            <a:pPr algn="ctr" rtl="0"/>
            <a:r>
              <a:rPr lang="en-US" dirty="0"/>
              <a:t>Class diagram</a:t>
            </a:r>
            <a:endParaRPr lang="en-GB" dirty="0"/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5D58D276-0054-8931-1FF6-4259937EDA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t>25</a:t>
            </a:r>
            <a:r>
              <a:rPr lang="en-GB" sz="1200" b="0" i="0" u="none" strike="noStrike" kern="1200" cap="none" spc="0" normalizeH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/5/2025</a:t>
            </a:r>
            <a:endParaRPr lang="en-GB" sz="1200" b="0" i="0" u="none" strike="noStrike" kern="1200" cap="none" spc="0" normalizeH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0C56AC4A-CF7F-5E30-EF5E-E6674AD9B3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i="0" u="none" strike="noStrike" kern="1200" cap="none" spc="0" normalizeH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E-Learning Platform</a:t>
            </a:r>
            <a:endParaRPr lang="en-GB" sz="1200" b="0" i="0" u="none" strike="noStrike" kern="1200" cap="none" spc="0" normalizeH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C73AA4BF-5518-AD8C-DED0-021D6745C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GB" sz="1200" b="0" i="0" u="none" strike="noStrike" kern="1200" cap="none" spc="0" normalizeH="0" baseline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GB" sz="1200" b="0" i="0" u="none" strike="noStrike" kern="1200" cap="none" spc="0" normalizeH="0" baseline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Зураг 4" descr="бичвэр, тоо, дэлгэцийн зураг, шугам-г агуулсан зураг&#10;&#10;AI-generated content may be incorrect.">
            <a:extLst>
              <a:ext uri="{FF2B5EF4-FFF2-40B4-BE49-F238E27FC236}">
                <a16:creationId xmlns:a16="http://schemas.microsoft.com/office/drawing/2014/main" id="{98CCA37F-9C7E-8934-D114-68F32A23BF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7441" y="971049"/>
            <a:ext cx="4473942" cy="53853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2673302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848FC7-8185-7EAF-3AA6-5010FFEEE3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06B95-3FA3-3295-F65E-BE274E52EF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12" y="0"/>
            <a:ext cx="10515600" cy="1325563"/>
          </a:xfrm>
        </p:spPr>
        <p:txBody>
          <a:bodyPr rtlCol="0"/>
          <a:lstStyle/>
          <a:p>
            <a:pPr algn="ctr" rtl="0"/>
            <a:r>
              <a:rPr lang="en-US" dirty="0"/>
              <a:t>Database entities diagram</a:t>
            </a:r>
            <a:endParaRPr lang="en-GB" dirty="0"/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3807164B-20B5-53F3-C6D3-8016C34919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t>25</a:t>
            </a:r>
            <a:r>
              <a:rPr lang="en-GB" sz="1200" b="0" i="0" u="none" strike="noStrike" kern="1200" cap="none" spc="0" normalizeH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/5/2025</a:t>
            </a:r>
            <a:endParaRPr lang="en-GB" sz="1200" b="0" i="0" u="none" strike="noStrike" kern="1200" cap="none" spc="0" normalizeH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831F00AA-D818-C6FD-D301-D3B0C31125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i="0" u="none" strike="noStrike" kern="1200" cap="none" spc="0" normalizeH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E-Learning Platform</a:t>
            </a:r>
            <a:endParaRPr lang="en-GB" sz="1200" b="0" i="0" u="none" strike="noStrike" kern="1200" cap="none" spc="0" normalizeH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8BB2AB4F-7AA7-6E3F-8232-851F66948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GB" sz="1200" b="0" i="0" u="none" strike="noStrike" kern="1200" cap="none" spc="0" normalizeH="0" baseline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GB" sz="1200" b="0" i="0" u="none" strike="noStrike" kern="1200" cap="none" spc="0" normalizeH="0" baseline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Зураг 3" descr="бичвэр, дэлгэцийн зураг, тоо, шугам-г агуулсан зураг&#10;&#10;AI-generated content may be incorrect.">
            <a:extLst>
              <a:ext uri="{FF2B5EF4-FFF2-40B4-BE49-F238E27FC236}">
                <a16:creationId xmlns:a16="http://schemas.microsoft.com/office/drawing/2014/main" id="{90EF304E-0C87-4E99-007F-9BC2780B9E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2992" y="986836"/>
            <a:ext cx="3011420" cy="53695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Зураг 6">
            <a:extLst>
              <a:ext uri="{FF2B5EF4-FFF2-40B4-BE49-F238E27FC236}">
                <a16:creationId xmlns:a16="http://schemas.microsoft.com/office/drawing/2014/main" id="{1C2F4412-7520-DACB-8F3E-6BB594E488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6940" y="2657367"/>
            <a:ext cx="2467319" cy="1543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28915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0D4632-0AC9-CD73-6395-13B67A7D2A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A4573-F25D-0A38-9B8C-5BC4A201AA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12" y="0"/>
            <a:ext cx="10515600" cy="1325563"/>
          </a:xfrm>
        </p:spPr>
        <p:txBody>
          <a:bodyPr rtlCol="0"/>
          <a:lstStyle/>
          <a:p>
            <a:pPr algn="ctr" rtl="0"/>
            <a:r>
              <a:rPr lang="en-US" dirty="0"/>
              <a:t>Code metrics</a:t>
            </a:r>
            <a:endParaRPr lang="en-GB" dirty="0"/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A2559431-E317-6A6A-58FB-0920B1FE33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t>25</a:t>
            </a:r>
            <a:r>
              <a:rPr lang="en-GB" sz="1200" b="0" i="0" u="none" strike="noStrike" kern="1200" cap="none" spc="0" normalizeH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/5/2025</a:t>
            </a:r>
            <a:endParaRPr lang="en-GB" sz="1200" b="0" i="0" u="none" strike="noStrike" kern="1200" cap="none" spc="0" normalizeH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0A67F9FD-837C-3F5A-D176-E9ED5E7670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i="0" u="none" strike="noStrike" kern="1200" cap="none" spc="0" normalizeH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E-Learning Platform</a:t>
            </a:r>
            <a:endParaRPr lang="en-GB" sz="1200" b="0" i="0" u="none" strike="noStrike" kern="1200" cap="none" spc="0" normalizeH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32A061BC-EEF5-B343-03B7-7049588C71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GB" sz="1200" b="0" i="0" u="none" strike="noStrike" kern="1200" cap="none" spc="0" normalizeH="0" baseline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GB" sz="1200" b="0" i="0" u="none" strike="noStrike" kern="1200" cap="none" spc="0" normalizeH="0" baseline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A19C073-54D8-05C5-B1CF-56EF1A853553}"/>
              </a:ext>
            </a:extLst>
          </p:cNvPr>
          <p:cNvSpPr txBox="1">
            <a:spLocks/>
          </p:cNvSpPr>
          <p:nvPr/>
        </p:nvSpPr>
        <p:spPr>
          <a:xfrm>
            <a:off x="1676400" y="276621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latin typeface="+mn-lt"/>
              </a:rPr>
              <a:t>Lines of code:</a:t>
            </a:r>
          </a:p>
          <a:p>
            <a:r>
              <a:rPr lang="en-US" sz="2800" dirty="0">
                <a:latin typeface="+mn-lt"/>
              </a:rPr>
              <a:t>Java: 929</a:t>
            </a:r>
          </a:p>
          <a:p>
            <a:r>
              <a:rPr lang="en-US" sz="2800" dirty="0">
                <a:latin typeface="+mn-lt"/>
              </a:rPr>
              <a:t>HTML: 804</a:t>
            </a:r>
          </a:p>
          <a:p>
            <a:r>
              <a:rPr lang="en-US" sz="2800" dirty="0">
                <a:latin typeface="+mn-lt"/>
              </a:rPr>
              <a:t>Comment: 117</a:t>
            </a:r>
            <a:endParaRPr lang="en-GB" sz="2800" dirty="0">
              <a:latin typeface="+mn-lt"/>
            </a:endParaRPr>
          </a:p>
        </p:txBody>
      </p:sp>
      <p:pic>
        <p:nvPicPr>
          <p:cNvPr id="7" name="Зураг 6">
            <a:extLst>
              <a:ext uri="{FF2B5EF4-FFF2-40B4-BE49-F238E27FC236}">
                <a16:creationId xmlns:a16="http://schemas.microsoft.com/office/drawing/2014/main" id="{F74B8B54-9C87-B44B-50CA-B52430E00C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4223" y="1081794"/>
            <a:ext cx="4114801" cy="50166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7710009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706C9-F26D-46CA-93BF-8C27012F6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/>
              <a:t>Thank you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95E0EB-F1F4-436B-A218-93E100A669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lvl="0" rtl="0"/>
            <a:r>
              <a:rPr lang="en-GB" dirty="0"/>
              <a:t>25/5/2025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5D06EF-9416-46F7-8230-B49EE1269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lvl="0" rtl="0"/>
            <a:r>
              <a:rPr lang="en-GB" dirty="0"/>
              <a:t>E-Learning Platform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9025F-68D1-4F50-8480-3F981455D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lvl="0" rtl="0"/>
            <a:fld id="{D76B855D-E9CC-4FF8-AD85-6CDC7B89A0DE}" type="slidenum">
              <a:rPr lang="en-GB" smtClean="0"/>
              <a:pPr lvl="0" rtl="0"/>
              <a:t>48</a:t>
            </a:fld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F0B6E0-1F7C-4E6A-87B1-554ADE739C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65975" y="2551176"/>
            <a:ext cx="5349043" cy="1696359"/>
          </a:xfrm>
        </p:spPr>
        <p:txBody>
          <a:bodyPr rtlCol="0">
            <a:normAutofit fontScale="92500"/>
          </a:bodyPr>
          <a:lstStyle/>
          <a:p>
            <a:pPr rtl="0"/>
            <a:r>
              <a:rPr lang="en-GB" dirty="0"/>
              <a:t>E-Learning Platform</a:t>
            </a:r>
          </a:p>
          <a:p>
            <a:pPr rtl="0">
              <a:spcBef>
                <a:spcPts val="3000"/>
              </a:spcBef>
            </a:pPr>
            <a:r>
              <a:rPr lang="en-GB" sz="1800" dirty="0"/>
              <a:t>Created by: Marsel Yuldashev</a:t>
            </a:r>
          </a:p>
          <a:p>
            <a:pPr rtl="0">
              <a:spcBef>
                <a:spcPts val="3000"/>
              </a:spcBef>
            </a:pPr>
            <a:r>
              <a:rPr lang="en-GB" sz="1800" dirty="0"/>
              <a:t>Supervised by: AL-Magsoosi Husam Kareem Farhan</a:t>
            </a:r>
          </a:p>
        </p:txBody>
      </p:sp>
    </p:spTree>
    <p:extLst>
      <p:ext uri="{BB962C8B-B14F-4D97-AF65-F5344CB8AC3E}">
        <p14:creationId xmlns:p14="http://schemas.microsoft.com/office/powerpoint/2010/main" val="9622589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32D585-6B76-4469-3C68-2D8C9FB23D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0C6E59-7A12-EE7D-9909-860BC23DB2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12" y="0"/>
            <a:ext cx="10515600" cy="1325563"/>
          </a:xfrm>
        </p:spPr>
        <p:txBody>
          <a:bodyPr rtlCol="0"/>
          <a:lstStyle/>
          <a:p>
            <a:pPr algn="ctr" rtl="0"/>
            <a:r>
              <a:rPr lang="en-US" dirty="0"/>
              <a:t>UML diagram</a:t>
            </a:r>
            <a:endParaRPr lang="en-GB" dirty="0"/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46FE7797-FAE8-01B5-D0CD-D8DC5630A4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t>25</a:t>
            </a:r>
            <a:r>
              <a:rPr lang="en-GB" sz="1200" b="0" i="0" u="none" strike="noStrike" kern="1200" cap="none" spc="0" normalizeH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/5/2025</a:t>
            </a:r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2D16BB5D-94C5-20AB-3A14-A682C27760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i="0" u="none" strike="noStrike" kern="1200" cap="none" spc="0" normalizeH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E-Learning Platform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6184DE4C-A657-E634-C871-23DE766C0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GB" sz="1200" b="0" i="0" u="none" strike="noStrike" kern="1200" cap="none" spc="0" normalizeH="0" baseline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GB" sz="1200" b="0" i="0" u="none" strike="noStrike" kern="1200" cap="none" spc="0" normalizeH="0" baseline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Зураг 3" descr="бичвэр, шугам, дэлгэцийн зураг-г агуулсан зураг&#10;&#10;AI-generated content may be incorrect.">
            <a:extLst>
              <a:ext uri="{FF2B5EF4-FFF2-40B4-BE49-F238E27FC236}">
                <a16:creationId xmlns:a16="http://schemas.microsoft.com/office/drawing/2014/main" id="{DEB7CD5C-4556-1C74-9E31-9E4638CB98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2134" y="1197163"/>
            <a:ext cx="8024555" cy="5159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9968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6E1BD4-AE99-83FD-B880-97BCD7F188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BFC25-5489-613C-3DD9-941F80A3D3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12" y="0"/>
            <a:ext cx="10515600" cy="1325563"/>
          </a:xfrm>
        </p:spPr>
        <p:txBody>
          <a:bodyPr rtlCol="0"/>
          <a:lstStyle/>
          <a:p>
            <a:pPr algn="ctr" rtl="0"/>
            <a:r>
              <a:rPr lang="en-US" dirty="0"/>
              <a:t>User: Register/log in and choose role </a:t>
            </a:r>
            <a:endParaRPr lang="en-GB" dirty="0"/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B5B209B4-C8AB-ABC4-1DC8-93513859F1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t>25</a:t>
            </a:r>
            <a:r>
              <a:rPr lang="en-GB" sz="1200" b="0" i="0" u="none" strike="noStrike" kern="1200" cap="none" spc="0" normalizeH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/5/2025</a:t>
            </a:r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1E352F2D-0A3D-FA1C-30D7-E143752661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i="0" u="none" strike="noStrike" kern="1200" cap="none" spc="0" normalizeH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E-Learning Platform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A18FBD90-35CF-A451-A511-67ED5BEF7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GB" sz="1200" b="0" i="0" u="none" strike="noStrike" kern="1200" cap="none" spc="0" normalizeH="0" baseline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GB" sz="1200" b="0" i="0" u="none" strike="noStrike" kern="1200" cap="none" spc="0" normalizeH="0" baseline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Зураг 4">
            <a:extLst>
              <a:ext uri="{FF2B5EF4-FFF2-40B4-BE49-F238E27FC236}">
                <a16:creationId xmlns:a16="http://schemas.microsoft.com/office/drawing/2014/main" id="{34187CC3-B0D3-23A7-0803-501E0B8C7EC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32128" y="1362434"/>
            <a:ext cx="8524568" cy="47931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763259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414671-7907-B95F-670E-AF7523ABCD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1C70E4-3D66-2774-80BC-DB50BE6C8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12" y="0"/>
            <a:ext cx="10515600" cy="1325563"/>
          </a:xfrm>
        </p:spPr>
        <p:txBody>
          <a:bodyPr rtlCol="0"/>
          <a:lstStyle/>
          <a:p>
            <a:pPr algn="ctr" rtl="0"/>
            <a:r>
              <a:rPr lang="en-US" dirty="0"/>
              <a:t>Course Creator: Create lesson/course </a:t>
            </a:r>
            <a:endParaRPr lang="en-GB" dirty="0"/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F398EB37-B3AF-6EDA-6F60-7BD2B32349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t>25</a:t>
            </a:r>
            <a:r>
              <a:rPr lang="en-GB" sz="1200" b="0" i="0" u="none" strike="noStrike" kern="1200" cap="none" spc="0" normalizeH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/5/2025</a:t>
            </a:r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08E57D3C-BC9A-7D4E-8CA8-41383B1112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i="0" u="none" strike="noStrike" kern="1200" cap="none" spc="0" normalizeH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E-Learning Platform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520BE419-4597-A71C-954F-2CE1DDA85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GB" sz="1200" b="0" i="0" u="none" strike="noStrike" kern="1200" cap="none" spc="0" normalizeH="0" baseline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GB" sz="1200" b="0" i="0" u="none" strike="noStrike" kern="1200" cap="none" spc="0" normalizeH="0" baseline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Зураг 3">
            <a:extLst>
              <a:ext uri="{FF2B5EF4-FFF2-40B4-BE49-F238E27FC236}">
                <a16:creationId xmlns:a16="http://schemas.microsoft.com/office/drawing/2014/main" id="{4E241399-C2A8-D6BE-62F5-B5C8D77A60C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56825" y="1253634"/>
            <a:ext cx="9075174" cy="51027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246921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FF0BA2-D261-4E62-D539-3DD8A04696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ACE3A1-E38F-282A-CF38-073D606141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12" y="0"/>
            <a:ext cx="10515600" cy="1325563"/>
          </a:xfrm>
        </p:spPr>
        <p:txBody>
          <a:bodyPr rtlCol="0"/>
          <a:lstStyle/>
          <a:p>
            <a:pPr algn="ctr" rtl="0"/>
            <a:r>
              <a:rPr lang="en-US" dirty="0"/>
              <a:t>Course Creator: Create lesson/course </a:t>
            </a:r>
            <a:endParaRPr lang="en-GB" dirty="0"/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C92E6F43-F6FD-28FE-5F27-C96E118B20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t>25</a:t>
            </a:r>
            <a:r>
              <a:rPr lang="en-GB" sz="1200" b="0" i="0" u="none" strike="noStrike" kern="1200" cap="none" spc="0" normalizeH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/5/2025</a:t>
            </a:r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506061B1-5F14-6028-DA12-FE8176CB4E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i="0" u="none" strike="noStrike" kern="1200" cap="none" spc="0" normalizeH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E-Learning Platform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DC5BAFF2-4788-9A23-7A71-E919235F8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GB" sz="1200" b="0" i="0" u="none" strike="noStrike" kern="1200" cap="none" spc="0" normalizeH="0" baseline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GB" sz="1200" b="0" i="0" u="none" strike="noStrike" kern="1200" cap="none" spc="0" normalizeH="0" baseline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Зураг 4">
            <a:extLst>
              <a:ext uri="{FF2B5EF4-FFF2-40B4-BE49-F238E27FC236}">
                <a16:creationId xmlns:a16="http://schemas.microsoft.com/office/drawing/2014/main" id="{55B1ABC4-FD4B-29B7-8EBE-A43AAF48A82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12547" y="1091388"/>
            <a:ext cx="9363729" cy="52649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799887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953219-B446-9D9E-9532-10233DFFAA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B402EC-651A-0AA0-C594-D4C18A98B9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12" y="0"/>
            <a:ext cx="10515600" cy="1325563"/>
          </a:xfrm>
        </p:spPr>
        <p:txBody>
          <a:bodyPr rtlCol="0"/>
          <a:lstStyle/>
          <a:p>
            <a:pPr algn="ctr" rtl="0"/>
            <a:r>
              <a:rPr lang="en-US" dirty="0"/>
              <a:t>Course Creator: Create lesson/course </a:t>
            </a:r>
            <a:endParaRPr lang="en-GB" dirty="0"/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2A952138-B1ED-F0E8-BFFD-69DEFFEB3A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t>25</a:t>
            </a:r>
            <a:r>
              <a:rPr lang="en-GB" sz="1200" b="0" i="0" u="none" strike="noStrike" kern="1200" cap="none" spc="0" normalizeH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/5/2025</a:t>
            </a:r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2D2BEC79-862A-0931-B7C2-233A71830A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i="0" u="none" strike="noStrike" kern="1200" cap="none" spc="0" normalizeH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E-Learning Platform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C90F2243-8BC2-AE68-96BC-C070414F1C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6B855D-E9CC-4FF8-AD85-6CDC7B89A0DE}" type="slidenum">
              <a:rPr kumimoji="0" lang="en-GB" sz="1200" b="0" i="0" u="none" strike="noStrike" kern="1200" cap="none" spc="0" normalizeH="0" baseline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GB" sz="1200" b="0" i="0" u="none" strike="noStrike" kern="1200" cap="none" spc="0" normalizeH="0" baseline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Зураг 8">
            <a:extLst>
              <a:ext uri="{FF2B5EF4-FFF2-40B4-BE49-F238E27FC236}">
                <a16:creationId xmlns:a16="http://schemas.microsoft.com/office/drawing/2014/main" id="{DD63DFC9-4494-50BD-EC1D-79C43BFA870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90111" y="1066157"/>
            <a:ext cx="9408601" cy="52901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99174362"/>
      </p:ext>
    </p:extLst>
  </p:cSld>
  <p:clrMapOvr>
    <a:masterClrMapping/>
  </p:clrMapOvr>
</p:sld>
</file>

<file path=ppt/theme/theme1.xml><?xml version="1.0" encoding="utf-8"?>
<a:theme xmlns:a="http://schemas.openxmlformats.org/drawingml/2006/main" name="ShapesVTI">
  <a:themeElements>
    <a:clrScheme name="Shapes">
      <a:dk1>
        <a:sysClr val="windowText" lastClr="000000"/>
      </a:dk1>
      <a:lt1>
        <a:sysClr val="window" lastClr="FFFFFF"/>
      </a:lt1>
      <a:dk2>
        <a:srgbClr val="281B10"/>
      </a:dk2>
      <a:lt2>
        <a:srgbClr val="FFF9F5"/>
      </a:lt2>
      <a:accent1>
        <a:srgbClr val="EE7661"/>
      </a:accent1>
      <a:accent2>
        <a:srgbClr val="4E91F0"/>
      </a:accent2>
      <a:accent3>
        <a:srgbClr val="5B5260"/>
      </a:accent3>
      <a:accent4>
        <a:srgbClr val="2CC3B4"/>
      </a:accent4>
      <a:accent5>
        <a:srgbClr val="C097F8"/>
      </a:accent5>
      <a:accent6>
        <a:srgbClr val="FF9514"/>
      </a:accent6>
      <a:hlink>
        <a:srgbClr val="E50CBC"/>
      </a:hlink>
      <a:folHlink>
        <a:srgbClr val="6257FF"/>
      </a:folHlink>
    </a:clrScheme>
    <a:fontScheme name="Festival">
      <a:majorFont>
        <a:latin typeface="Tw Cen M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8167138_TF78504181_Win32" id="{C0282433-D7EF-45DF-A8F6-65451AB0B295}" vid="{7A5F5F68-7204-400F-A78C-9EE75BE45B5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1A449C04-64B3-4403-94B7-8D2284C38D1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413533D-8C39-401E-8B75-B1AEEEC56B9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BDEF148-1770-458F-8F5B-C3D0A278AA97}">
  <ds:schemaRefs>
    <ds:schemaRef ds:uri="http://purl.org/dc/dcmitype/"/>
    <ds:schemaRef ds:uri="http://schemas.microsoft.com/office/2006/documentManagement/types"/>
    <ds:schemaRef ds:uri="http://purl.org/dc/terms/"/>
    <ds:schemaRef ds:uri="16c05727-aa75-4e4a-9b5f-8a80a1165891"/>
    <ds:schemaRef ds:uri="71af3243-3dd4-4a8d-8c0d-dd76da1f02a5"/>
    <ds:schemaRef ds:uri="http://www.w3.org/XML/1998/namespace"/>
    <ds:schemaRef ds:uri="http://purl.org/dc/elements/1.1/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{DBB24BE8-3D27-4750-9396-EA0DFCA3721D}tf78504181_win32</Template>
  <TotalTime>457</TotalTime>
  <Words>527</Words>
  <Application>Microsoft Office PowerPoint</Application>
  <PresentationFormat>Өргөн дэлгэц</PresentationFormat>
  <Paragraphs>263</Paragraphs>
  <Slides>48</Slides>
  <Notes>48</Notes>
  <HiddenSlides>0</HiddenSlides>
  <MMClips>0</MMClips>
  <ScaleCrop>false</ScaleCrop>
  <HeadingPairs>
    <vt:vector size="6" baseType="variant">
      <vt:variant>
        <vt:lpstr>Ашигласан үсгийн хэв</vt:lpstr>
      </vt:variant>
      <vt:variant>
        <vt:i4>4</vt:i4>
      </vt:variant>
      <vt:variant>
        <vt:lpstr>Загвар</vt:lpstr>
      </vt:variant>
      <vt:variant>
        <vt:i4>1</vt:i4>
      </vt:variant>
      <vt:variant>
        <vt:lpstr>Үзүүлэнгийн гарчгууд</vt:lpstr>
      </vt:variant>
      <vt:variant>
        <vt:i4>48</vt:i4>
      </vt:variant>
    </vt:vector>
  </HeadingPairs>
  <TitlesOfParts>
    <vt:vector size="53" baseType="lpstr">
      <vt:lpstr>Arial</vt:lpstr>
      <vt:lpstr>Avenir Next LT Pro</vt:lpstr>
      <vt:lpstr>Calibri</vt:lpstr>
      <vt:lpstr>Tw Cen MT</vt:lpstr>
      <vt:lpstr>ShapesVTI</vt:lpstr>
      <vt:lpstr>E-Learning Platform</vt:lpstr>
      <vt:lpstr>Agenda</vt:lpstr>
      <vt:lpstr>Index page</vt:lpstr>
      <vt:lpstr>Agenda</vt:lpstr>
      <vt:lpstr>UML diagram</vt:lpstr>
      <vt:lpstr>User: Register/log in and choose role </vt:lpstr>
      <vt:lpstr>Course Creator: Create lesson/course </vt:lpstr>
      <vt:lpstr>Course Creator: Create lesson/course </vt:lpstr>
      <vt:lpstr>Course Creator: Create lesson/course </vt:lpstr>
      <vt:lpstr>Course Creator: Create lesson/course </vt:lpstr>
      <vt:lpstr>Course Creator: Create lesson/course </vt:lpstr>
      <vt:lpstr>Course Creator: Create lesson/course </vt:lpstr>
      <vt:lpstr>Course Creator: Create lesson/course </vt:lpstr>
      <vt:lpstr>Course Creator: Create lesson/course </vt:lpstr>
      <vt:lpstr>Course Creator: Create lesson/course </vt:lpstr>
      <vt:lpstr>Course Creator: Edit/delete course</vt:lpstr>
      <vt:lpstr>Administrator: Approve lesson/course</vt:lpstr>
      <vt:lpstr>Administrator: Approve lesson/course</vt:lpstr>
      <vt:lpstr>Administrator: Approve lesson/course</vt:lpstr>
      <vt:lpstr>Administrator: Approve lesson/course</vt:lpstr>
      <vt:lpstr>Administrator: Approve lesson/course</vt:lpstr>
      <vt:lpstr>Administrator: Approve lesson/course</vt:lpstr>
      <vt:lpstr>Learner: Enroll in courses </vt:lpstr>
      <vt:lpstr>Learner: Enroll in courses </vt:lpstr>
      <vt:lpstr>Learner: Enroll in courses </vt:lpstr>
      <vt:lpstr>Learner: Complete lessons </vt:lpstr>
      <vt:lpstr>Learner: Complete lessons </vt:lpstr>
      <vt:lpstr>Learner: View course completion percentage </vt:lpstr>
      <vt:lpstr>Learner: View course completion percentage </vt:lpstr>
      <vt:lpstr>Learner: View enrolled courses and their completion status</vt:lpstr>
      <vt:lpstr>Learner, Administrator, Course Creator: Search courses</vt:lpstr>
      <vt:lpstr>Learner, Administrator, Course Creator: Search courses</vt:lpstr>
      <vt:lpstr>Learner, Administrator, Course Creator: Search courses</vt:lpstr>
      <vt:lpstr>Course Creator: Observe enrolled learners in a course </vt:lpstr>
      <vt:lpstr>Responsiveness</vt:lpstr>
      <vt:lpstr>Agenda</vt:lpstr>
      <vt:lpstr>Bootstrap</vt:lpstr>
      <vt:lpstr>Thymeleaf</vt:lpstr>
      <vt:lpstr>Thymeleaf</vt:lpstr>
      <vt:lpstr>Font Awesome</vt:lpstr>
      <vt:lpstr>MySQL</vt:lpstr>
      <vt:lpstr>Spring</vt:lpstr>
      <vt:lpstr>Google OAuth 2.0</vt:lpstr>
      <vt:lpstr>Agenda</vt:lpstr>
      <vt:lpstr>Class diagram</vt:lpstr>
      <vt:lpstr>Database entities diagram</vt:lpstr>
      <vt:lpstr>Code metrics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Yuldashev Marsel</dc:creator>
  <cp:lastModifiedBy>Yuldashev Marsel</cp:lastModifiedBy>
  <cp:revision>7</cp:revision>
  <dcterms:created xsi:type="dcterms:W3CDTF">2025-05-24T20:27:01Z</dcterms:created>
  <dcterms:modified xsi:type="dcterms:W3CDTF">2025-05-25T22:58:32Z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